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4140" r:id="rId1"/>
  </p:sldMasterIdLst>
  <p:notesMasterIdLst>
    <p:notesMasterId r:id="rId20"/>
  </p:notesMasterIdLst>
  <p:sldIdLst>
    <p:sldId id="296" r:id="rId2"/>
    <p:sldId id="297" r:id="rId3"/>
    <p:sldId id="308" r:id="rId4"/>
    <p:sldId id="256" r:id="rId5"/>
    <p:sldId id="257" r:id="rId6"/>
    <p:sldId id="258" r:id="rId7"/>
    <p:sldId id="259" r:id="rId8"/>
    <p:sldId id="299" r:id="rId9"/>
    <p:sldId id="300" r:id="rId10"/>
    <p:sldId id="312" r:id="rId11"/>
    <p:sldId id="301" r:id="rId12"/>
    <p:sldId id="303" r:id="rId13"/>
    <p:sldId id="304" r:id="rId14"/>
    <p:sldId id="305" r:id="rId15"/>
    <p:sldId id="306" r:id="rId16"/>
    <p:sldId id="307" r:id="rId17"/>
    <p:sldId id="309" r:id="rId18"/>
    <p:sldId id="310" r:id="rId19"/>
  </p:sldIdLst>
  <p:sldSz cx="19010313" cy="10693400"/>
  <p:notesSz cx="7556500" cy="10693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4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03C528-DAB3-4469-9CF3-D9ECBE53A0AA}" v="77" dt="2025-04-22T04:00:28.11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2" d="100"/>
          <a:sy n="42" d="100"/>
        </p:scale>
        <p:origin x="900" y="48"/>
      </p:cViewPr>
      <p:guideLst>
        <p:guide orient="horz" pos="2880"/>
        <p:guide pos="543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velo Bacar" userId="dac423b573e3190a" providerId="LiveId" clId="{D103C528-DAB3-4469-9CF3-D9ECBE53A0AA}"/>
    <pc:docChg chg="undo redo custSel addSld delSld modSld sldOrd">
      <pc:chgData name="Ravelo Bacar" userId="dac423b573e3190a" providerId="LiveId" clId="{D103C528-DAB3-4469-9CF3-D9ECBE53A0AA}" dt="2025-04-22T04:32:15.806" v="2361" actId="20577"/>
      <pc:docMkLst>
        <pc:docMk/>
      </pc:docMkLst>
      <pc:sldChg chg="modSp mod">
        <pc:chgData name="Ravelo Bacar" userId="dac423b573e3190a" providerId="LiveId" clId="{D103C528-DAB3-4469-9CF3-D9ECBE53A0AA}" dt="2025-04-20T17:28:59.248" v="475" actId="13926"/>
        <pc:sldMkLst>
          <pc:docMk/>
          <pc:sldMk cId="0" sldId="256"/>
        </pc:sldMkLst>
        <pc:spChg chg="mod">
          <ac:chgData name="Ravelo Bacar" userId="dac423b573e3190a" providerId="LiveId" clId="{D103C528-DAB3-4469-9CF3-D9ECBE53A0AA}" dt="2025-04-20T17:22:57.621" v="469" actId="1076"/>
          <ac:spMkLst>
            <pc:docMk/>
            <pc:sldMk cId="0" sldId="256"/>
            <ac:spMk id="4" creationId="{00000000-0000-0000-0000-000000000000}"/>
          </ac:spMkLst>
        </pc:spChg>
        <pc:spChg chg="mod">
          <ac:chgData name="Ravelo Bacar" userId="dac423b573e3190a" providerId="LiveId" clId="{D103C528-DAB3-4469-9CF3-D9ECBE53A0AA}" dt="2025-04-20T17:28:59.248" v="475" actId="13926"/>
          <ac:spMkLst>
            <pc:docMk/>
            <pc:sldMk cId="0" sldId="256"/>
            <ac:spMk id="6" creationId="{00000000-0000-0000-0000-000000000000}"/>
          </ac:spMkLst>
        </pc:spChg>
      </pc:sldChg>
      <pc:sldChg chg="addSp delSp modSp mod">
        <pc:chgData name="Ravelo Bacar" userId="dac423b573e3190a" providerId="LiveId" clId="{D103C528-DAB3-4469-9CF3-D9ECBE53A0AA}" dt="2025-04-20T15:24:17.011" v="285" actId="403"/>
        <pc:sldMkLst>
          <pc:docMk/>
          <pc:sldMk cId="0" sldId="257"/>
        </pc:sldMkLst>
        <pc:spChg chg="mod">
          <ac:chgData name="Ravelo Bacar" userId="dac423b573e3190a" providerId="LiveId" clId="{D103C528-DAB3-4469-9CF3-D9ECBE53A0AA}" dt="2025-04-20T15:24:17.011" v="285" actId="403"/>
          <ac:spMkLst>
            <pc:docMk/>
            <pc:sldMk cId="0" sldId="257"/>
            <ac:spMk id="2" creationId="{00000000-0000-0000-0000-000000000000}"/>
          </ac:spMkLst>
        </pc:spChg>
        <pc:spChg chg="add mod">
          <ac:chgData name="Ravelo Bacar" userId="dac423b573e3190a" providerId="LiveId" clId="{D103C528-DAB3-4469-9CF3-D9ECBE53A0AA}" dt="2025-04-20T15:18:54.992" v="276" actId="14100"/>
          <ac:spMkLst>
            <pc:docMk/>
            <pc:sldMk cId="0" sldId="257"/>
            <ac:spMk id="6" creationId="{F14ACE05-EF06-DB86-C27D-83558F8D1AB4}"/>
          </ac:spMkLst>
        </pc:spChg>
        <pc:picChg chg="mod">
          <ac:chgData name="Ravelo Bacar" userId="dac423b573e3190a" providerId="LiveId" clId="{D103C528-DAB3-4469-9CF3-D9ECBE53A0AA}" dt="2025-04-20T15:17:55.505" v="275" actId="14100"/>
          <ac:picMkLst>
            <pc:docMk/>
            <pc:sldMk cId="0" sldId="257"/>
            <ac:picMk id="3" creationId="{00000000-0000-0000-0000-000000000000}"/>
          </ac:picMkLst>
        </pc:picChg>
      </pc:sldChg>
      <pc:sldChg chg="delSp modSp mod">
        <pc:chgData name="Ravelo Bacar" userId="dac423b573e3190a" providerId="LiveId" clId="{D103C528-DAB3-4469-9CF3-D9ECBE53A0AA}" dt="2025-04-21T16:43:54.936" v="1995" actId="1076"/>
        <pc:sldMkLst>
          <pc:docMk/>
          <pc:sldMk cId="0" sldId="258"/>
        </pc:sldMkLst>
        <pc:spChg chg="del">
          <ac:chgData name="Ravelo Bacar" userId="dac423b573e3190a" providerId="LiveId" clId="{D103C528-DAB3-4469-9CF3-D9ECBE53A0AA}" dt="2025-04-21T16:43:31.062" v="1992" actId="478"/>
          <ac:spMkLst>
            <pc:docMk/>
            <pc:sldMk cId="0" sldId="258"/>
            <ac:spMk id="2" creationId="{00000000-0000-0000-0000-000000000000}"/>
          </ac:spMkLst>
        </pc:spChg>
        <pc:spChg chg="mod">
          <ac:chgData name="Ravelo Bacar" userId="dac423b573e3190a" providerId="LiveId" clId="{D103C528-DAB3-4469-9CF3-D9ECBE53A0AA}" dt="2025-04-21T16:43:44.095" v="1993" actId="1076"/>
          <ac:spMkLst>
            <pc:docMk/>
            <pc:sldMk cId="0" sldId="258"/>
            <ac:spMk id="3" creationId="{00000000-0000-0000-0000-000000000000}"/>
          </ac:spMkLst>
        </pc:spChg>
        <pc:spChg chg="mod">
          <ac:chgData name="Ravelo Bacar" userId="dac423b573e3190a" providerId="LiveId" clId="{D103C528-DAB3-4469-9CF3-D9ECBE53A0AA}" dt="2025-04-21T16:43:50.342" v="1994" actId="1076"/>
          <ac:spMkLst>
            <pc:docMk/>
            <pc:sldMk cId="0" sldId="258"/>
            <ac:spMk id="4" creationId="{00000000-0000-0000-0000-000000000000}"/>
          </ac:spMkLst>
        </pc:spChg>
        <pc:picChg chg="mod">
          <ac:chgData name="Ravelo Bacar" userId="dac423b573e3190a" providerId="LiveId" clId="{D103C528-DAB3-4469-9CF3-D9ECBE53A0AA}" dt="2025-04-21T16:43:54.936" v="1995" actId="1076"/>
          <ac:picMkLst>
            <pc:docMk/>
            <pc:sldMk cId="0" sldId="258"/>
            <ac:picMk id="5" creationId="{00000000-0000-0000-0000-000000000000}"/>
          </ac:picMkLst>
        </pc:picChg>
      </pc:sldChg>
      <pc:sldChg chg="addSp delSp modSp mod delDesignElem">
        <pc:chgData name="Ravelo Bacar" userId="dac423b573e3190a" providerId="LiveId" clId="{D103C528-DAB3-4469-9CF3-D9ECBE53A0AA}" dt="2025-04-21T17:53:54.884" v="2191" actId="26606"/>
        <pc:sldMkLst>
          <pc:docMk/>
          <pc:sldMk cId="1282633192" sldId="296"/>
        </pc:sldMkLst>
        <pc:spChg chg="mod">
          <ac:chgData name="Ravelo Bacar" userId="dac423b573e3190a" providerId="LiveId" clId="{D103C528-DAB3-4469-9CF3-D9ECBE53A0AA}" dt="2025-04-21T17:53:54.884" v="2191" actId="26606"/>
          <ac:spMkLst>
            <pc:docMk/>
            <pc:sldMk cId="1282633192" sldId="296"/>
            <ac:spMk id="2" creationId="{998EF7BD-FE81-4B20-8DC5-0B3EB736F9F8}"/>
          </ac:spMkLst>
        </pc:spChg>
        <pc:spChg chg="add">
          <ac:chgData name="Ravelo Bacar" userId="dac423b573e3190a" providerId="LiveId" clId="{D103C528-DAB3-4469-9CF3-D9ECBE53A0AA}" dt="2025-04-21T17:53:54.884" v="2191" actId="26606"/>
          <ac:spMkLst>
            <pc:docMk/>
            <pc:sldMk cId="1282633192" sldId="296"/>
            <ac:spMk id="1031" creationId="{DB56CED6-ACD4-43B1-BE53-1B579E8C6EFB}"/>
          </ac:spMkLst>
        </pc:spChg>
        <pc:spChg chg="add">
          <ac:chgData name="Ravelo Bacar" userId="dac423b573e3190a" providerId="LiveId" clId="{D103C528-DAB3-4469-9CF3-D9ECBE53A0AA}" dt="2025-04-21T17:53:54.884" v="2191" actId="26606"/>
          <ac:spMkLst>
            <pc:docMk/>
            <pc:sldMk cId="1282633192" sldId="296"/>
            <ac:spMk id="1039" creationId="{58A4B56A-28BF-494A-B9A0-7212483E8353}"/>
          </ac:spMkLst>
        </pc:spChg>
        <pc:spChg chg="add">
          <ac:chgData name="Ravelo Bacar" userId="dac423b573e3190a" providerId="LiveId" clId="{D103C528-DAB3-4469-9CF3-D9ECBE53A0AA}" dt="2025-04-21T17:53:54.884" v="2191" actId="26606"/>
          <ac:spMkLst>
            <pc:docMk/>
            <pc:sldMk cId="1282633192" sldId="296"/>
            <ac:spMk id="1041" creationId="{6A5EE248-87D5-4C83-A97D-C1754B546DA7}"/>
          </ac:spMkLst>
        </pc:spChg>
        <pc:spChg chg="add del">
          <ac:chgData name="Ravelo Bacar" userId="dac423b573e3190a" providerId="LiveId" clId="{D103C528-DAB3-4469-9CF3-D9ECBE53A0AA}" dt="2025-04-21T16:51:25.578" v="2042"/>
          <ac:spMkLst>
            <pc:docMk/>
            <pc:sldMk cId="1282633192" sldId="296"/>
            <ac:spMk id="1056" creationId="{0CABCAE3-64FC-4149-819F-2C1812824154}"/>
          </ac:spMkLst>
        </pc:spChg>
        <pc:spChg chg="add del">
          <ac:chgData name="Ravelo Bacar" userId="dac423b573e3190a" providerId="LiveId" clId="{D103C528-DAB3-4469-9CF3-D9ECBE53A0AA}" dt="2025-04-21T16:51:25.578" v="2042"/>
          <ac:spMkLst>
            <pc:docMk/>
            <pc:sldMk cId="1282633192" sldId="296"/>
            <ac:spMk id="1064" creationId="{8BC298DB-2D5C-40A1-9A78-6B4A12198A9B}"/>
          </ac:spMkLst>
        </pc:spChg>
        <pc:spChg chg="add del">
          <ac:chgData name="Ravelo Bacar" userId="dac423b573e3190a" providerId="LiveId" clId="{D103C528-DAB3-4469-9CF3-D9ECBE53A0AA}" dt="2025-04-21T16:51:25.578" v="2042"/>
          <ac:spMkLst>
            <pc:docMk/>
            <pc:sldMk cId="1282633192" sldId="296"/>
            <ac:spMk id="1066" creationId="{35C2355B-7CE9-4192-9142-A41CA0A0C08B}"/>
          </ac:spMkLst>
        </pc:spChg>
        <pc:picChg chg="mod">
          <ac:chgData name="Ravelo Bacar" userId="dac423b573e3190a" providerId="LiveId" clId="{D103C528-DAB3-4469-9CF3-D9ECBE53A0AA}" dt="2025-04-21T17:53:54.884" v="2191" actId="26606"/>
          <ac:picMkLst>
            <pc:docMk/>
            <pc:sldMk cId="1282633192" sldId="296"/>
            <ac:picMk id="1026" creationId="{E3E860A7-3B67-F415-7CB1-9549AEE5C866}"/>
          </ac:picMkLst>
        </pc:picChg>
        <pc:picChg chg="add">
          <ac:chgData name="Ravelo Bacar" userId="dac423b573e3190a" providerId="LiveId" clId="{D103C528-DAB3-4469-9CF3-D9ECBE53A0AA}" dt="2025-04-21T17:53:54.884" v="2191" actId="26606"/>
          <ac:picMkLst>
            <pc:docMk/>
            <pc:sldMk cId="1282633192" sldId="296"/>
            <ac:picMk id="1033" creationId="{5B451061-F85B-40DB-92DA-1FD61C70C3F0}"/>
          </ac:picMkLst>
        </pc:picChg>
        <pc:picChg chg="add">
          <ac:chgData name="Ravelo Bacar" userId="dac423b573e3190a" providerId="LiveId" clId="{D103C528-DAB3-4469-9CF3-D9ECBE53A0AA}" dt="2025-04-21T17:53:54.884" v="2191" actId="26606"/>
          <ac:picMkLst>
            <pc:docMk/>
            <pc:sldMk cId="1282633192" sldId="296"/>
            <ac:picMk id="1045" creationId="{1A52E10F-3348-4997-8FD3-E6389D562141}"/>
          </ac:picMkLst>
        </pc:picChg>
        <pc:picChg chg="add del">
          <ac:chgData name="Ravelo Bacar" userId="dac423b573e3190a" providerId="LiveId" clId="{D103C528-DAB3-4469-9CF3-D9ECBE53A0AA}" dt="2025-04-21T16:51:25.578" v="2042"/>
          <ac:picMkLst>
            <pc:docMk/>
            <pc:sldMk cId="1282633192" sldId="296"/>
            <ac:picMk id="1058" creationId="{012FDCFE-9AD2-4D8A-8CBF-B3AA37EBF6DD}"/>
          </ac:picMkLst>
        </pc:picChg>
        <pc:picChg chg="add del">
          <ac:chgData name="Ravelo Bacar" userId="dac423b573e3190a" providerId="LiveId" clId="{D103C528-DAB3-4469-9CF3-D9ECBE53A0AA}" dt="2025-04-21T16:51:25.578" v="2042"/>
          <ac:picMkLst>
            <pc:docMk/>
            <pc:sldMk cId="1282633192" sldId="296"/>
            <ac:picMk id="1070" creationId="{45CE2E7C-6AA3-4710-825D-4CDDF788C7BC}"/>
          </ac:picMkLst>
        </pc:picChg>
        <pc:cxnChg chg="add">
          <ac:chgData name="Ravelo Bacar" userId="dac423b573e3190a" providerId="LiveId" clId="{D103C528-DAB3-4469-9CF3-D9ECBE53A0AA}" dt="2025-04-21T17:53:54.884" v="2191" actId="26606"/>
          <ac:cxnSpMkLst>
            <pc:docMk/>
            <pc:sldMk cId="1282633192" sldId="296"/>
            <ac:cxnSpMk id="1037" creationId="{CDE33292-50BA-4AED-A315-7A6ADB4B100C}"/>
          </ac:cxnSpMkLst>
        </pc:cxnChg>
        <pc:cxnChg chg="add">
          <ac:chgData name="Ravelo Bacar" userId="dac423b573e3190a" providerId="LiveId" clId="{D103C528-DAB3-4469-9CF3-D9ECBE53A0AA}" dt="2025-04-21T17:53:54.884" v="2191" actId="26606"/>
          <ac:cxnSpMkLst>
            <pc:docMk/>
            <pc:sldMk cId="1282633192" sldId="296"/>
            <ac:cxnSpMk id="1043" creationId="{5D73BF24-D1F3-4181-8C60-4EA9D4CED503}"/>
          </ac:cxnSpMkLst>
        </pc:cxnChg>
        <pc:cxnChg chg="add">
          <ac:chgData name="Ravelo Bacar" userId="dac423b573e3190a" providerId="LiveId" clId="{D103C528-DAB3-4469-9CF3-D9ECBE53A0AA}" dt="2025-04-21T17:53:54.884" v="2191" actId="26606"/>
          <ac:cxnSpMkLst>
            <pc:docMk/>
            <pc:sldMk cId="1282633192" sldId="296"/>
            <ac:cxnSpMk id="1047" creationId="{BD381074-0101-41BB-98A9-EE3DC457CB03}"/>
          </ac:cxnSpMkLst>
        </pc:cxnChg>
        <pc:cxnChg chg="add del">
          <ac:chgData name="Ravelo Bacar" userId="dac423b573e3190a" providerId="LiveId" clId="{D103C528-DAB3-4469-9CF3-D9ECBE53A0AA}" dt="2025-04-21T16:51:25.578" v="2042"/>
          <ac:cxnSpMkLst>
            <pc:docMk/>
            <pc:sldMk cId="1282633192" sldId="296"/>
            <ac:cxnSpMk id="1060" creationId="{FBD463FC-4CA8-4FF4-85A3-AF9F4B98D210}"/>
          </ac:cxnSpMkLst>
        </pc:cxnChg>
        <pc:cxnChg chg="add del">
          <ac:chgData name="Ravelo Bacar" userId="dac423b573e3190a" providerId="LiveId" clId="{D103C528-DAB3-4469-9CF3-D9ECBE53A0AA}" dt="2025-04-21T16:51:25.578" v="2042"/>
          <ac:cxnSpMkLst>
            <pc:docMk/>
            <pc:sldMk cId="1282633192" sldId="296"/>
            <ac:cxnSpMk id="1062" creationId="{BECF35C3-8B44-4F4B-BD25-4C01823DB22A}"/>
          </ac:cxnSpMkLst>
        </pc:cxnChg>
        <pc:cxnChg chg="add del">
          <ac:chgData name="Ravelo Bacar" userId="dac423b573e3190a" providerId="LiveId" clId="{D103C528-DAB3-4469-9CF3-D9ECBE53A0AA}" dt="2025-04-21T16:51:25.578" v="2042"/>
          <ac:cxnSpMkLst>
            <pc:docMk/>
            <pc:sldMk cId="1282633192" sldId="296"/>
            <ac:cxnSpMk id="1068" creationId="{06D05ED8-39E4-42F8-92CB-704C2BD0D215}"/>
          </ac:cxnSpMkLst>
        </pc:cxnChg>
        <pc:cxnChg chg="add del">
          <ac:chgData name="Ravelo Bacar" userId="dac423b573e3190a" providerId="LiveId" clId="{D103C528-DAB3-4469-9CF3-D9ECBE53A0AA}" dt="2025-04-21T16:51:25.578" v="2042"/>
          <ac:cxnSpMkLst>
            <pc:docMk/>
            <pc:sldMk cId="1282633192" sldId="296"/>
            <ac:cxnSpMk id="1072" creationId="{3256C6C3-0EDC-4651-AB37-9F26CFAA6C86}"/>
          </ac:cxnSpMkLst>
        </pc:cxnChg>
      </pc:sldChg>
      <pc:sldChg chg="modSp ord">
        <pc:chgData name="Ravelo Bacar" userId="dac423b573e3190a" providerId="LiveId" clId="{D103C528-DAB3-4469-9CF3-D9ECBE53A0AA}" dt="2025-04-21T16:51:25.578" v="2042"/>
        <pc:sldMkLst>
          <pc:docMk/>
          <pc:sldMk cId="3018507327" sldId="297"/>
        </pc:sldMkLst>
        <pc:spChg chg="mod">
          <ac:chgData name="Ravelo Bacar" userId="dac423b573e3190a" providerId="LiveId" clId="{D103C528-DAB3-4469-9CF3-D9ECBE53A0AA}" dt="2025-04-21T16:51:25.578" v="2042"/>
          <ac:spMkLst>
            <pc:docMk/>
            <pc:sldMk cId="3018507327" sldId="297"/>
            <ac:spMk id="9" creationId="{E6AA7FF5-11CA-8F71-5951-B1099396287A}"/>
          </ac:spMkLst>
        </pc:spChg>
      </pc:sldChg>
      <pc:sldChg chg="modSp add del mod">
        <pc:chgData name="Ravelo Bacar" userId="dac423b573e3190a" providerId="LiveId" clId="{D103C528-DAB3-4469-9CF3-D9ECBE53A0AA}" dt="2025-04-20T19:47:51.556" v="1709" actId="47"/>
        <pc:sldMkLst>
          <pc:docMk/>
          <pc:sldMk cId="3196404305" sldId="298"/>
        </pc:sldMkLst>
      </pc:sldChg>
      <pc:sldChg chg="addSp delSp modSp mod setBg delDesignElem">
        <pc:chgData name="Ravelo Bacar" userId="dac423b573e3190a" providerId="LiveId" clId="{D103C528-DAB3-4469-9CF3-D9ECBE53A0AA}" dt="2025-04-21T18:00:04.246" v="2210" actId="26606"/>
        <pc:sldMkLst>
          <pc:docMk/>
          <pc:sldMk cId="900324442" sldId="299"/>
        </pc:sldMkLst>
        <pc:spChg chg="del mod ord">
          <ac:chgData name="Ravelo Bacar" userId="dac423b573e3190a" providerId="LiveId" clId="{D103C528-DAB3-4469-9CF3-D9ECBE53A0AA}" dt="2025-04-21T17:22:12.347" v="2057" actId="931"/>
          <ac:spMkLst>
            <pc:docMk/>
            <pc:sldMk cId="900324442" sldId="299"/>
            <ac:spMk id="5" creationId="{9E3385F2-2901-3C8C-BF6E-DE6A2F4BD2E6}"/>
          </ac:spMkLst>
        </pc:spChg>
        <pc:spChg chg="mod">
          <ac:chgData name="Ravelo Bacar" userId="dac423b573e3190a" providerId="LiveId" clId="{D103C528-DAB3-4469-9CF3-D9ECBE53A0AA}" dt="2025-04-21T18:00:04.246" v="2210" actId="26606"/>
          <ac:spMkLst>
            <pc:docMk/>
            <pc:sldMk cId="900324442" sldId="299"/>
            <ac:spMk id="6" creationId="{B16E284D-E6E1-DB2D-3475-850281B6D450}"/>
          </ac:spMkLst>
        </pc:spChg>
        <pc:spChg chg="add del mod">
          <ac:chgData name="Ravelo Bacar" userId="dac423b573e3190a" providerId="LiveId" clId="{D103C528-DAB3-4469-9CF3-D9ECBE53A0AA}" dt="2025-04-21T17:36:27.029" v="2108" actId="478"/>
          <ac:spMkLst>
            <pc:docMk/>
            <pc:sldMk cId="900324442" sldId="299"/>
            <ac:spMk id="7" creationId="{81B364D7-4D1D-853C-EF41-28E47E2439D9}"/>
          </ac:spMkLst>
        </pc:spChg>
        <pc:spChg chg="add del">
          <ac:chgData name="Ravelo Bacar" userId="dac423b573e3190a" providerId="LiveId" clId="{D103C528-DAB3-4469-9CF3-D9ECBE53A0AA}" dt="2025-04-21T17:22:25.724" v="2060" actId="26606"/>
          <ac:spMkLst>
            <pc:docMk/>
            <pc:sldMk cId="900324442" sldId="299"/>
            <ac:spMk id="8" creationId="{F63C748C-967B-4A7B-A90F-3EDD0F485AC6}"/>
          </ac:spMkLst>
        </pc:spChg>
        <pc:spChg chg="add del">
          <ac:chgData name="Ravelo Bacar" userId="dac423b573e3190a" providerId="LiveId" clId="{D103C528-DAB3-4469-9CF3-D9ECBE53A0AA}" dt="2025-04-21T17:22:25.724" v="2060" actId="26606"/>
          <ac:spMkLst>
            <pc:docMk/>
            <pc:sldMk cId="900324442" sldId="299"/>
            <ac:spMk id="9" creationId="{C0143637-4934-44E4-B909-BAF1E7B27972}"/>
          </ac:spMkLst>
        </pc:spChg>
        <pc:spChg chg="add del">
          <ac:chgData name="Ravelo Bacar" userId="dac423b573e3190a" providerId="LiveId" clId="{D103C528-DAB3-4469-9CF3-D9ECBE53A0AA}" dt="2025-04-21T16:51:25.578" v="2042"/>
          <ac:spMkLst>
            <pc:docMk/>
            <pc:sldMk cId="900324442" sldId="299"/>
            <ac:spMk id="11" creationId="{F63C748C-967B-4A7B-A90F-3EDD0F485AC6}"/>
          </ac:spMkLst>
        </pc:spChg>
        <pc:spChg chg="add del">
          <ac:chgData name="Ravelo Bacar" userId="dac423b573e3190a" providerId="LiveId" clId="{D103C528-DAB3-4469-9CF3-D9ECBE53A0AA}" dt="2025-04-21T16:51:25.578" v="2042"/>
          <ac:spMkLst>
            <pc:docMk/>
            <pc:sldMk cId="900324442" sldId="299"/>
            <ac:spMk id="13" creationId="{C0143637-4934-44E4-B909-BAF1E7B27972}"/>
          </ac:spMkLst>
        </pc:spChg>
        <pc:spChg chg="add del">
          <ac:chgData name="Ravelo Bacar" userId="dac423b573e3190a" providerId="LiveId" clId="{D103C528-DAB3-4469-9CF3-D9ECBE53A0AA}" dt="2025-04-21T18:00:04.246" v="2210" actId="26606"/>
          <ac:spMkLst>
            <pc:docMk/>
            <pc:sldMk cId="900324442" sldId="299"/>
            <ac:spMk id="14" creationId="{DB56CED6-ACD4-43B1-BE53-1B579E8C6EFB}"/>
          </ac:spMkLst>
        </pc:spChg>
        <pc:spChg chg="add del">
          <ac:chgData name="Ravelo Bacar" userId="dac423b573e3190a" providerId="LiveId" clId="{D103C528-DAB3-4469-9CF3-D9ECBE53A0AA}" dt="2025-04-21T18:00:04.246" v="2210" actId="26606"/>
          <ac:spMkLst>
            <pc:docMk/>
            <pc:sldMk cId="900324442" sldId="299"/>
            <ac:spMk id="22" creationId="{58A4B56A-28BF-494A-B9A0-7212483E8353}"/>
          </ac:spMkLst>
        </pc:spChg>
        <pc:spChg chg="add del">
          <ac:chgData name="Ravelo Bacar" userId="dac423b573e3190a" providerId="LiveId" clId="{D103C528-DAB3-4469-9CF3-D9ECBE53A0AA}" dt="2025-04-21T18:00:04.246" v="2210" actId="26606"/>
          <ac:spMkLst>
            <pc:docMk/>
            <pc:sldMk cId="900324442" sldId="299"/>
            <ac:spMk id="24" creationId="{6A5EE248-87D5-4C83-A97D-C1754B546DA7}"/>
          </ac:spMkLst>
        </pc:spChg>
        <pc:spChg chg="add del">
          <ac:chgData name="Ravelo Bacar" userId="dac423b573e3190a" providerId="LiveId" clId="{D103C528-DAB3-4469-9CF3-D9ECBE53A0AA}" dt="2025-04-21T18:00:04.200" v="2209" actId="26606"/>
          <ac:spMkLst>
            <pc:docMk/>
            <pc:sldMk cId="900324442" sldId="299"/>
            <ac:spMk id="2055" creationId="{DB56CED6-ACD4-43B1-BE53-1B579E8C6EFB}"/>
          </ac:spMkLst>
        </pc:spChg>
        <pc:spChg chg="add del">
          <ac:chgData name="Ravelo Bacar" userId="dac423b573e3190a" providerId="LiveId" clId="{D103C528-DAB3-4469-9CF3-D9ECBE53A0AA}" dt="2025-04-21T18:00:04.200" v="2209" actId="26606"/>
          <ac:spMkLst>
            <pc:docMk/>
            <pc:sldMk cId="900324442" sldId="299"/>
            <ac:spMk id="2063" creationId="{58A4B56A-28BF-494A-B9A0-7212483E8353}"/>
          </ac:spMkLst>
        </pc:spChg>
        <pc:spChg chg="add del">
          <ac:chgData name="Ravelo Bacar" userId="dac423b573e3190a" providerId="LiveId" clId="{D103C528-DAB3-4469-9CF3-D9ECBE53A0AA}" dt="2025-04-21T18:00:04.200" v="2209" actId="26606"/>
          <ac:spMkLst>
            <pc:docMk/>
            <pc:sldMk cId="900324442" sldId="299"/>
            <ac:spMk id="2065" creationId="{6A5EE248-87D5-4C83-A97D-C1754B546DA7}"/>
          </ac:spMkLst>
        </pc:spChg>
        <pc:spChg chg="add">
          <ac:chgData name="Ravelo Bacar" userId="dac423b573e3190a" providerId="LiveId" clId="{D103C528-DAB3-4469-9CF3-D9ECBE53A0AA}" dt="2025-04-21T18:00:04.246" v="2210" actId="26606"/>
          <ac:spMkLst>
            <pc:docMk/>
            <pc:sldMk cId="900324442" sldId="299"/>
            <ac:spMk id="2073" creationId="{5E1F4DBB-EDCB-4A36-BAC5-52F39918F33A}"/>
          </ac:spMkLst>
        </pc:spChg>
        <pc:spChg chg="add">
          <ac:chgData name="Ravelo Bacar" userId="dac423b573e3190a" providerId="LiveId" clId="{D103C528-DAB3-4469-9CF3-D9ECBE53A0AA}" dt="2025-04-21T18:00:04.246" v="2210" actId="26606"/>
          <ac:spMkLst>
            <pc:docMk/>
            <pc:sldMk cId="900324442" sldId="299"/>
            <ac:spMk id="2077" creationId="{815DB86D-3A58-4E20-9496-A143F5F18AFA}"/>
          </ac:spMkLst>
        </pc:spChg>
        <pc:spChg chg="add">
          <ac:chgData name="Ravelo Bacar" userId="dac423b573e3190a" providerId="LiveId" clId="{D103C528-DAB3-4469-9CF3-D9ECBE53A0AA}" dt="2025-04-21T18:00:04.246" v="2210" actId="26606"/>
          <ac:spMkLst>
            <pc:docMk/>
            <pc:sldMk cId="900324442" sldId="299"/>
            <ac:spMk id="2078" creationId="{4CD475ED-BF87-4923-A020-F3B2D6AC5414}"/>
          </ac:spMkLst>
        </pc:spChg>
        <pc:picChg chg="add del mod">
          <ac:chgData name="Ravelo Bacar" userId="dac423b573e3190a" providerId="LiveId" clId="{D103C528-DAB3-4469-9CF3-D9ECBE53A0AA}" dt="2025-04-21T17:30:54.981" v="2075" actId="478"/>
          <ac:picMkLst>
            <pc:docMk/>
            <pc:sldMk cId="900324442" sldId="299"/>
            <ac:picMk id="3" creationId="{54A6107B-DCA7-2C30-1C91-5B024A365D44}"/>
          </ac:picMkLst>
        </pc:picChg>
        <pc:picChg chg="add del mod ord">
          <ac:chgData name="Ravelo Bacar" userId="dac423b573e3190a" providerId="LiveId" clId="{D103C528-DAB3-4469-9CF3-D9ECBE53A0AA}" dt="2025-04-21T17:36:17.172" v="2107" actId="34307"/>
          <ac:picMkLst>
            <pc:docMk/>
            <pc:sldMk cId="900324442" sldId="299"/>
            <ac:picMk id="10" creationId="{935E992B-0D31-57CD-D5AD-9933268D65C0}"/>
          </ac:picMkLst>
        </pc:picChg>
        <pc:picChg chg="add del">
          <ac:chgData name="Ravelo Bacar" userId="dac423b573e3190a" providerId="LiveId" clId="{D103C528-DAB3-4469-9CF3-D9ECBE53A0AA}" dt="2025-04-21T18:00:04.200" v="2209" actId="26606"/>
          <ac:picMkLst>
            <pc:docMk/>
            <pc:sldMk cId="900324442" sldId="299"/>
            <ac:picMk id="16" creationId="{5B451061-F85B-40DB-92DA-1FD61C70C3F0}"/>
          </ac:picMkLst>
        </pc:picChg>
        <pc:picChg chg="add">
          <ac:chgData name="Ravelo Bacar" userId="dac423b573e3190a" providerId="LiveId" clId="{D103C528-DAB3-4469-9CF3-D9ECBE53A0AA}" dt="2025-04-21T17:22:25.724" v="2060" actId="26606"/>
          <ac:picMkLst>
            <pc:docMk/>
            <pc:sldMk cId="900324442" sldId="299"/>
            <ac:picMk id="28" creationId="{1A52E10F-3348-4997-8FD3-E6389D562141}"/>
          </ac:picMkLst>
        </pc:picChg>
        <pc:picChg chg="add mod">
          <ac:chgData name="Ravelo Bacar" userId="dac423b573e3190a" providerId="LiveId" clId="{D103C528-DAB3-4469-9CF3-D9ECBE53A0AA}" dt="2025-04-21T18:00:04.246" v="2210" actId="26606"/>
          <ac:picMkLst>
            <pc:docMk/>
            <pc:sldMk cId="900324442" sldId="299"/>
            <ac:picMk id="2050" creationId="{38CD30CD-9E6E-7A2A-1478-D54D78F3E393}"/>
          </ac:picMkLst>
        </pc:picChg>
        <pc:picChg chg="add del">
          <ac:chgData name="Ravelo Bacar" userId="dac423b573e3190a" providerId="LiveId" clId="{D103C528-DAB3-4469-9CF3-D9ECBE53A0AA}" dt="2025-04-21T18:00:04.200" v="2209" actId="26606"/>
          <ac:picMkLst>
            <pc:docMk/>
            <pc:sldMk cId="900324442" sldId="299"/>
            <ac:picMk id="2069" creationId="{1A52E10F-3348-4997-8FD3-E6389D562141}"/>
          </ac:picMkLst>
        </pc:picChg>
        <pc:picChg chg="add">
          <ac:chgData name="Ravelo Bacar" userId="dac423b573e3190a" providerId="LiveId" clId="{D103C528-DAB3-4469-9CF3-D9ECBE53A0AA}" dt="2025-04-21T18:00:04.246" v="2210" actId="26606"/>
          <ac:picMkLst>
            <pc:docMk/>
            <pc:sldMk cId="900324442" sldId="299"/>
            <ac:picMk id="2074" creationId="{5752FDBF-2103-408B-86DF-5390B4002D74}"/>
          </ac:picMkLst>
        </pc:picChg>
        <pc:picChg chg="add">
          <ac:chgData name="Ravelo Bacar" userId="dac423b573e3190a" providerId="LiveId" clId="{D103C528-DAB3-4469-9CF3-D9ECBE53A0AA}" dt="2025-04-21T18:00:04.246" v="2210" actId="26606"/>
          <ac:picMkLst>
            <pc:docMk/>
            <pc:sldMk cId="900324442" sldId="299"/>
            <ac:picMk id="2080" creationId="{2C0AC396-A673-4583-9A9C-699F61562178}"/>
          </ac:picMkLst>
        </pc:picChg>
        <pc:cxnChg chg="add">
          <ac:chgData name="Ravelo Bacar" userId="dac423b573e3190a" providerId="LiveId" clId="{D103C528-DAB3-4469-9CF3-D9ECBE53A0AA}" dt="2025-04-21T17:22:25.724" v="2060" actId="26606"/>
          <ac:cxnSpMkLst>
            <pc:docMk/>
            <pc:sldMk cId="900324442" sldId="299"/>
            <ac:cxnSpMk id="26" creationId="{5D73BF24-D1F3-4181-8C60-4EA9D4CED503}"/>
          </ac:cxnSpMkLst>
        </pc:cxnChg>
      </pc:sldChg>
      <pc:sldChg chg="addSp delSp modSp add del mod setBg modClrScheme chgLayout">
        <pc:chgData name="Ravelo Bacar" userId="dac423b573e3190a" providerId="LiveId" clId="{D103C528-DAB3-4469-9CF3-D9ECBE53A0AA}" dt="2025-04-21T18:37:28.360" v="2226" actId="13926"/>
        <pc:sldMkLst>
          <pc:docMk/>
          <pc:sldMk cId="1045200239" sldId="300"/>
        </pc:sldMkLst>
        <pc:spChg chg="add mod">
          <ac:chgData name="Ravelo Bacar" userId="dac423b573e3190a" providerId="LiveId" clId="{D103C528-DAB3-4469-9CF3-D9ECBE53A0AA}" dt="2025-04-21T18:36:47.890" v="2221" actId="27636"/>
          <ac:spMkLst>
            <pc:docMk/>
            <pc:sldMk cId="1045200239" sldId="300"/>
            <ac:spMk id="3" creationId="{99CA1338-5F26-06FE-61E1-5FD480AA4CC4}"/>
          </ac:spMkLst>
        </pc:spChg>
        <pc:spChg chg="mod ord">
          <ac:chgData name="Ravelo Bacar" userId="dac423b573e3190a" providerId="LiveId" clId="{D103C528-DAB3-4469-9CF3-D9ECBE53A0AA}" dt="2025-04-21T18:37:28.360" v="2226" actId="13926"/>
          <ac:spMkLst>
            <pc:docMk/>
            <pc:sldMk cId="1045200239" sldId="300"/>
            <ac:spMk id="7" creationId="{404162DC-F0AC-0B91-AC04-7D46F3C235BA}"/>
          </ac:spMkLst>
        </pc:spChg>
        <pc:spChg chg="add del mod">
          <ac:chgData name="Ravelo Bacar" userId="dac423b573e3190a" providerId="LiveId" clId="{D103C528-DAB3-4469-9CF3-D9ECBE53A0AA}" dt="2025-04-21T17:38:03.288" v="2116" actId="26606"/>
          <ac:spMkLst>
            <pc:docMk/>
            <pc:sldMk cId="1045200239" sldId="300"/>
            <ac:spMk id="12" creationId="{E36310C1-5955-C6BE-2689-0F21377101A9}"/>
          </ac:spMkLst>
        </pc:spChg>
        <pc:spChg chg="add del">
          <ac:chgData name="Ravelo Bacar" userId="dac423b573e3190a" providerId="LiveId" clId="{D103C528-DAB3-4469-9CF3-D9ECBE53A0AA}" dt="2025-04-21T17:59:14.182" v="2206" actId="26606"/>
          <ac:spMkLst>
            <pc:docMk/>
            <pc:sldMk cId="1045200239" sldId="300"/>
            <ac:spMk id="15" creationId="{DB56CED6-ACD4-43B1-BE53-1B579E8C6EFB}"/>
          </ac:spMkLst>
        </pc:spChg>
        <pc:spChg chg="add del">
          <ac:chgData name="Ravelo Bacar" userId="dac423b573e3190a" providerId="LiveId" clId="{D103C528-DAB3-4469-9CF3-D9ECBE53A0AA}" dt="2025-04-21T17:59:14.182" v="2206" actId="26606"/>
          <ac:spMkLst>
            <pc:docMk/>
            <pc:sldMk cId="1045200239" sldId="300"/>
            <ac:spMk id="23" creationId="{58A4B56A-28BF-494A-B9A0-7212483E8353}"/>
          </ac:spMkLst>
        </pc:spChg>
        <pc:spChg chg="add del">
          <ac:chgData name="Ravelo Bacar" userId="dac423b573e3190a" providerId="LiveId" clId="{D103C528-DAB3-4469-9CF3-D9ECBE53A0AA}" dt="2025-04-21T17:59:14.182" v="2206" actId="26606"/>
          <ac:spMkLst>
            <pc:docMk/>
            <pc:sldMk cId="1045200239" sldId="300"/>
            <ac:spMk id="25" creationId="{6A5EE248-87D5-4C83-A97D-C1754B546DA7}"/>
          </ac:spMkLst>
        </pc:spChg>
        <pc:grpChg chg="add del">
          <ac:chgData name="Ravelo Bacar" userId="dac423b573e3190a" providerId="LiveId" clId="{D103C528-DAB3-4469-9CF3-D9ECBE53A0AA}" dt="2025-04-21T17:37:53.794" v="2111" actId="26606"/>
          <ac:grpSpMkLst>
            <pc:docMk/>
            <pc:sldMk cId="1045200239" sldId="300"/>
            <ac:grpSpMk id="17" creationId="{96666FD6-9A34-491A-B647-2652CD1F307B}"/>
          </ac:grpSpMkLst>
        </pc:grpChg>
        <pc:grpChg chg="add del">
          <ac:chgData name="Ravelo Bacar" userId="dac423b573e3190a" providerId="LiveId" clId="{D103C528-DAB3-4469-9CF3-D9ECBE53A0AA}" dt="2025-04-21T17:59:14.151" v="2205" actId="26606"/>
          <ac:grpSpMkLst>
            <pc:docMk/>
            <pc:sldMk cId="1045200239" sldId="300"/>
            <ac:grpSpMk id="33" creationId="{96666FD6-9A34-491A-B647-2652CD1F307B}"/>
          </ac:grpSpMkLst>
        </pc:grpChg>
        <pc:grpChg chg="add del">
          <ac:chgData name="Ravelo Bacar" userId="dac423b573e3190a" providerId="LiveId" clId="{D103C528-DAB3-4469-9CF3-D9ECBE53A0AA}" dt="2025-04-21T17:59:01.842" v="2201" actId="26606"/>
          <ac:grpSpMkLst>
            <pc:docMk/>
            <pc:sldMk cId="1045200239" sldId="300"/>
            <ac:grpSpMk id="36" creationId="{96666FD6-9A34-491A-B647-2652CD1F307B}"/>
          </ac:grpSpMkLst>
        </pc:grpChg>
        <pc:grpChg chg="add">
          <ac:chgData name="Ravelo Bacar" userId="dac423b573e3190a" providerId="LiveId" clId="{D103C528-DAB3-4469-9CF3-D9ECBE53A0AA}" dt="2025-04-21T17:59:14.182" v="2206" actId="26606"/>
          <ac:grpSpMkLst>
            <pc:docMk/>
            <pc:sldMk cId="1045200239" sldId="300"/>
            <ac:grpSpMk id="40" creationId="{B5736473-4FFB-4F4F-A9A2-62355CC9BBBF}"/>
          </ac:grpSpMkLst>
        </pc:grpChg>
        <pc:graphicFrameChg chg="add del">
          <ac:chgData name="Ravelo Bacar" userId="dac423b573e3190a" providerId="LiveId" clId="{D103C528-DAB3-4469-9CF3-D9ECBE53A0AA}" dt="2025-04-21T17:37:56.376" v="2113" actId="26606"/>
          <ac:graphicFrameMkLst>
            <pc:docMk/>
            <pc:sldMk cId="1045200239" sldId="300"/>
            <ac:graphicFrameMk id="14" creationId="{6A6AFA7F-02A3-ADAF-D9FE-B1E1D0D317A6}"/>
          </ac:graphicFrameMkLst>
        </pc:graphicFrameChg>
        <pc:graphicFrameChg chg="add del">
          <ac:chgData name="Ravelo Bacar" userId="dac423b573e3190a" providerId="LiveId" clId="{D103C528-DAB3-4469-9CF3-D9ECBE53A0AA}" dt="2025-04-21T17:38:03.240" v="2115" actId="26606"/>
          <ac:graphicFrameMkLst>
            <pc:docMk/>
            <pc:sldMk cId="1045200239" sldId="300"/>
            <ac:graphicFrameMk id="16" creationId="{832D1A47-5C2D-ED7D-98E5-337593B1368F}"/>
          </ac:graphicFrameMkLst>
        </pc:graphicFrameChg>
        <pc:graphicFrameChg chg="add del mod">
          <ac:chgData name="Ravelo Bacar" userId="dac423b573e3190a" providerId="LiveId" clId="{D103C528-DAB3-4469-9CF3-D9ECBE53A0AA}" dt="2025-04-21T17:50:52.819" v="2167" actId="478"/>
          <ac:graphicFrameMkLst>
            <pc:docMk/>
            <pc:sldMk cId="1045200239" sldId="300"/>
            <ac:graphicFrameMk id="18" creationId="{1CBF0162-CDA1-6AB4-D1EE-2FAD101A671D}"/>
          </ac:graphicFrameMkLst>
        </pc:graphicFrameChg>
        <pc:picChg chg="add mod ord">
          <ac:chgData name="Ravelo Bacar" userId="dac423b573e3190a" providerId="LiveId" clId="{D103C528-DAB3-4469-9CF3-D9ECBE53A0AA}" dt="2025-04-21T17:59:14.182" v="2206" actId="26606"/>
          <ac:picMkLst>
            <pc:docMk/>
            <pc:sldMk cId="1045200239" sldId="300"/>
            <ac:picMk id="10" creationId="{429A178C-3FEF-1BFA-E100-67884980E2BE}"/>
          </ac:picMkLst>
        </pc:picChg>
        <pc:picChg chg="add del">
          <ac:chgData name="Ravelo Bacar" userId="dac423b573e3190a" providerId="LiveId" clId="{D103C528-DAB3-4469-9CF3-D9ECBE53A0AA}" dt="2025-04-21T17:59:14.182" v="2206" actId="26606"/>
          <ac:picMkLst>
            <pc:docMk/>
            <pc:sldMk cId="1045200239" sldId="300"/>
            <ac:picMk id="13" creationId="{5B451061-F85B-40DB-92DA-1FD61C70C3F0}"/>
          </ac:picMkLst>
        </pc:picChg>
        <pc:picChg chg="add del">
          <ac:chgData name="Ravelo Bacar" userId="dac423b573e3190a" providerId="LiveId" clId="{D103C528-DAB3-4469-9CF3-D9ECBE53A0AA}" dt="2025-04-21T17:59:14.182" v="2206" actId="26606"/>
          <ac:picMkLst>
            <pc:docMk/>
            <pc:sldMk cId="1045200239" sldId="300"/>
            <ac:picMk id="29" creationId="{1A52E10F-3348-4997-8FD3-E6389D562141}"/>
          </ac:picMkLst>
        </pc:picChg>
        <pc:cxnChg chg="add del">
          <ac:chgData name="Ravelo Bacar" userId="dac423b573e3190a" providerId="LiveId" clId="{D103C528-DAB3-4469-9CF3-D9ECBE53A0AA}" dt="2025-04-21T17:59:01.861" v="2202" actId="26606"/>
          <ac:cxnSpMkLst>
            <pc:docMk/>
            <pc:sldMk cId="1045200239" sldId="300"/>
            <ac:cxnSpMk id="19" creationId="{D1F836F1-51D4-4090-8E0D-97877F036097}"/>
          </ac:cxnSpMkLst>
        </pc:cxnChg>
        <pc:cxnChg chg="add">
          <ac:chgData name="Ravelo Bacar" userId="dac423b573e3190a" providerId="LiveId" clId="{D103C528-DAB3-4469-9CF3-D9ECBE53A0AA}" dt="2025-04-21T17:59:05.142" v="2203" actId="26606"/>
          <ac:cxnSpMkLst>
            <pc:docMk/>
            <pc:sldMk cId="1045200239" sldId="300"/>
            <ac:cxnSpMk id="21" creationId="{CDE33292-50BA-4AED-A315-7A6ADB4B100C}"/>
          </ac:cxnSpMkLst>
        </pc:cxnChg>
        <pc:cxnChg chg="add del">
          <ac:chgData name="Ravelo Bacar" userId="dac423b573e3190a" providerId="LiveId" clId="{D103C528-DAB3-4469-9CF3-D9ECBE53A0AA}" dt="2025-04-21T17:59:14.182" v="2206" actId="26606"/>
          <ac:cxnSpMkLst>
            <pc:docMk/>
            <pc:sldMk cId="1045200239" sldId="300"/>
            <ac:cxnSpMk id="27" creationId="{5D73BF24-D1F3-4181-8C60-4EA9D4CED503}"/>
          </ac:cxnSpMkLst>
        </pc:cxnChg>
      </pc:sldChg>
      <pc:sldChg chg="addSp delSp modSp del mod setBg setClrOvrMap">
        <pc:chgData name="Ravelo Bacar" userId="dac423b573e3190a" providerId="LiveId" clId="{D103C528-DAB3-4469-9CF3-D9ECBE53A0AA}" dt="2025-04-20T15:28:06.327" v="294" actId="47"/>
        <pc:sldMkLst>
          <pc:docMk/>
          <pc:sldMk cId="762749684" sldId="301"/>
        </pc:sldMkLst>
      </pc:sldChg>
      <pc:sldChg chg="addSp delSp modSp new mod">
        <pc:chgData name="Ravelo Bacar" userId="dac423b573e3190a" providerId="LiveId" clId="{D103C528-DAB3-4469-9CF3-D9ECBE53A0AA}" dt="2025-04-20T19:18:17.940" v="1444" actId="403"/>
        <pc:sldMkLst>
          <pc:docMk/>
          <pc:sldMk cId="1320994740" sldId="301"/>
        </pc:sldMkLst>
        <pc:spChg chg="add del mod">
          <ac:chgData name="Ravelo Bacar" userId="dac423b573e3190a" providerId="LiveId" clId="{D103C528-DAB3-4469-9CF3-D9ECBE53A0AA}" dt="2025-04-20T17:57:51.159" v="800" actId="1076"/>
          <ac:spMkLst>
            <pc:docMk/>
            <pc:sldMk cId="1320994740" sldId="301"/>
            <ac:spMk id="3" creationId="{B7FB5A14-1DA3-22D4-A8AA-9B9C9DF846DC}"/>
          </ac:spMkLst>
        </pc:spChg>
        <pc:spChg chg="add mod">
          <ac:chgData name="Ravelo Bacar" userId="dac423b573e3190a" providerId="LiveId" clId="{D103C528-DAB3-4469-9CF3-D9ECBE53A0AA}" dt="2025-04-20T17:42:11.764" v="524" actId="403"/>
          <ac:spMkLst>
            <pc:docMk/>
            <pc:sldMk cId="1320994740" sldId="301"/>
            <ac:spMk id="21" creationId="{412C5E6E-91BC-562F-0962-68FC504F8105}"/>
          </ac:spMkLst>
        </pc:spChg>
        <pc:spChg chg="add mod">
          <ac:chgData name="Ravelo Bacar" userId="dac423b573e3190a" providerId="LiveId" clId="{D103C528-DAB3-4469-9CF3-D9ECBE53A0AA}" dt="2025-04-20T19:03:59.086" v="1242" actId="1076"/>
          <ac:spMkLst>
            <pc:docMk/>
            <pc:sldMk cId="1320994740" sldId="301"/>
            <ac:spMk id="30" creationId="{9F40B7D0-2901-1074-275F-DB59381965FC}"/>
          </ac:spMkLst>
        </pc:spChg>
        <pc:spChg chg="add mod">
          <ac:chgData name="Ravelo Bacar" userId="dac423b573e3190a" providerId="LiveId" clId="{D103C528-DAB3-4469-9CF3-D9ECBE53A0AA}" dt="2025-04-20T17:47:40.241" v="605" actId="2711"/>
          <ac:spMkLst>
            <pc:docMk/>
            <pc:sldMk cId="1320994740" sldId="301"/>
            <ac:spMk id="31" creationId="{E2959872-7C9D-63E1-EDD6-82F56878D0B6}"/>
          </ac:spMkLst>
        </pc:spChg>
        <pc:spChg chg="add mod">
          <ac:chgData name="Ravelo Bacar" userId="dac423b573e3190a" providerId="LiveId" clId="{D103C528-DAB3-4469-9CF3-D9ECBE53A0AA}" dt="2025-04-20T19:18:11.400" v="1440" actId="403"/>
          <ac:spMkLst>
            <pc:docMk/>
            <pc:sldMk cId="1320994740" sldId="301"/>
            <ac:spMk id="32" creationId="{4A0D8499-3F6C-A32D-6F7D-3A2D44B7E45D}"/>
          </ac:spMkLst>
        </pc:spChg>
        <pc:spChg chg="add mod">
          <ac:chgData name="Ravelo Bacar" userId="dac423b573e3190a" providerId="LiveId" clId="{D103C528-DAB3-4469-9CF3-D9ECBE53A0AA}" dt="2025-04-20T19:18:14.662" v="1442" actId="403"/>
          <ac:spMkLst>
            <pc:docMk/>
            <pc:sldMk cId="1320994740" sldId="301"/>
            <ac:spMk id="33" creationId="{A262FB9E-51D6-1047-557E-5F3B487E04F0}"/>
          </ac:spMkLst>
        </pc:spChg>
        <pc:spChg chg="add mod">
          <ac:chgData name="Ravelo Bacar" userId="dac423b573e3190a" providerId="LiveId" clId="{D103C528-DAB3-4469-9CF3-D9ECBE53A0AA}" dt="2025-04-20T19:18:17.940" v="1444" actId="403"/>
          <ac:spMkLst>
            <pc:docMk/>
            <pc:sldMk cId="1320994740" sldId="301"/>
            <ac:spMk id="34" creationId="{0634DBF0-7FDA-60C1-0E8C-0E7BD04BD3F6}"/>
          </ac:spMkLst>
        </pc:spChg>
        <pc:picChg chg="add mod">
          <ac:chgData name="Ravelo Bacar" userId="dac423b573e3190a" providerId="LiveId" clId="{D103C528-DAB3-4469-9CF3-D9ECBE53A0AA}" dt="2025-04-20T17:40:12.607" v="492" actId="1076"/>
          <ac:picMkLst>
            <pc:docMk/>
            <pc:sldMk cId="1320994740" sldId="301"/>
            <ac:picMk id="18" creationId="{12FED8E7-7CD3-1983-71B3-86EAB98A1F42}"/>
          </ac:picMkLst>
        </pc:picChg>
        <pc:picChg chg="add mod">
          <ac:chgData name="Ravelo Bacar" userId="dac423b573e3190a" providerId="LiveId" clId="{D103C528-DAB3-4469-9CF3-D9ECBE53A0AA}" dt="2025-04-20T17:44:05.773" v="533" actId="1076"/>
          <ac:picMkLst>
            <pc:docMk/>
            <pc:sldMk cId="1320994740" sldId="301"/>
            <ac:picMk id="23" creationId="{BA3186C2-4CEC-F9DA-76F4-8095E168AFC0}"/>
          </ac:picMkLst>
        </pc:picChg>
        <pc:cxnChg chg="add mod">
          <ac:chgData name="Ravelo Bacar" userId="dac423b573e3190a" providerId="LiveId" clId="{D103C528-DAB3-4469-9CF3-D9ECBE53A0AA}" dt="2025-04-20T19:03:31.780" v="1240" actId="17032"/>
          <ac:cxnSpMkLst>
            <pc:docMk/>
            <pc:sldMk cId="1320994740" sldId="301"/>
            <ac:cxnSpMk id="36" creationId="{EB990196-1565-56F0-1820-0A020FA4F623}"/>
          </ac:cxnSpMkLst>
        </pc:cxnChg>
        <pc:cxnChg chg="add mod">
          <ac:chgData name="Ravelo Bacar" userId="dac423b573e3190a" providerId="LiveId" clId="{D103C528-DAB3-4469-9CF3-D9ECBE53A0AA}" dt="2025-04-20T19:04:04.235" v="1243" actId="14100"/>
          <ac:cxnSpMkLst>
            <pc:docMk/>
            <pc:sldMk cId="1320994740" sldId="301"/>
            <ac:cxnSpMk id="38" creationId="{8BA7672C-F008-D205-DB43-DB63188AA0DD}"/>
          </ac:cxnSpMkLst>
        </pc:cxnChg>
        <pc:cxnChg chg="add mod">
          <ac:chgData name="Ravelo Bacar" userId="dac423b573e3190a" providerId="LiveId" clId="{D103C528-DAB3-4469-9CF3-D9ECBE53A0AA}" dt="2025-04-20T19:04:59.213" v="1251" actId="14100"/>
          <ac:cxnSpMkLst>
            <pc:docMk/>
            <pc:sldMk cId="1320994740" sldId="301"/>
            <ac:cxnSpMk id="43" creationId="{72BD3FEE-367D-B070-9A73-0AD54305FD32}"/>
          </ac:cxnSpMkLst>
        </pc:cxnChg>
      </pc:sldChg>
      <pc:sldChg chg="addSp delSp modSp new del mod ord setBg delDesignElem">
        <pc:chgData name="Ravelo Bacar" userId="dac423b573e3190a" providerId="LiveId" clId="{D103C528-DAB3-4469-9CF3-D9ECBE53A0AA}" dt="2025-04-21T17:35:59.798" v="2105" actId="47"/>
        <pc:sldMkLst>
          <pc:docMk/>
          <pc:sldMk cId="225277282" sldId="302"/>
        </pc:sldMkLst>
        <pc:spChg chg="add mod">
          <ac:chgData name="Ravelo Bacar" userId="dac423b573e3190a" providerId="LiveId" clId="{D103C528-DAB3-4469-9CF3-D9ECBE53A0AA}" dt="2025-04-21T17:33:15.318" v="2092" actId="26606"/>
          <ac:spMkLst>
            <pc:docMk/>
            <pc:sldMk cId="225277282" sldId="302"/>
            <ac:spMk id="3" creationId="{BC92D507-DD1E-6B64-2A2F-FB9F871ECF07}"/>
          </ac:spMkLst>
        </pc:spChg>
        <pc:spChg chg="add">
          <ac:chgData name="Ravelo Bacar" userId="dac423b573e3190a" providerId="LiveId" clId="{D103C528-DAB3-4469-9CF3-D9ECBE53A0AA}" dt="2025-04-21T17:33:15.318" v="2092" actId="26606"/>
          <ac:spMkLst>
            <pc:docMk/>
            <pc:sldMk cId="225277282" sldId="302"/>
            <ac:spMk id="7" creationId="{1034510A-DB30-456D-9F45-F70101243FCB}"/>
          </ac:spMkLst>
        </pc:spChg>
        <pc:spChg chg="add del">
          <ac:chgData name="Ravelo Bacar" userId="dac423b573e3190a" providerId="LiveId" clId="{D103C528-DAB3-4469-9CF3-D9ECBE53A0AA}" dt="2025-04-21T16:27:30.147" v="1970" actId="26606"/>
          <ac:spMkLst>
            <pc:docMk/>
            <pc:sldMk cId="225277282" sldId="302"/>
            <ac:spMk id="9" creationId="{0CABCAE3-64FC-4149-819F-2C1812824154}"/>
          </ac:spMkLst>
        </pc:spChg>
        <pc:spChg chg="add">
          <ac:chgData name="Ravelo Bacar" userId="dac423b573e3190a" providerId="LiveId" clId="{D103C528-DAB3-4469-9CF3-D9ECBE53A0AA}" dt="2025-04-21T17:33:15.318" v="2092" actId="26606"/>
          <ac:spMkLst>
            <pc:docMk/>
            <pc:sldMk cId="225277282" sldId="302"/>
            <ac:spMk id="12" creationId="{C562DE78-580F-4E33-8E0C-A3C187D3B55C}"/>
          </ac:spMkLst>
        </pc:spChg>
        <pc:spChg chg="add del">
          <ac:chgData name="Ravelo Bacar" userId="dac423b573e3190a" providerId="LiveId" clId="{D103C528-DAB3-4469-9CF3-D9ECBE53A0AA}" dt="2025-04-21T16:27:30.147" v="1970" actId="26606"/>
          <ac:spMkLst>
            <pc:docMk/>
            <pc:sldMk cId="225277282" sldId="302"/>
            <ac:spMk id="17" creationId="{D0712110-0BC1-4B31-B3BB-63B44222E87F}"/>
          </ac:spMkLst>
        </pc:spChg>
        <pc:spChg chg="add del">
          <ac:chgData name="Ravelo Bacar" userId="dac423b573e3190a" providerId="LiveId" clId="{D103C528-DAB3-4469-9CF3-D9ECBE53A0AA}" dt="2025-04-21T16:27:30.147" v="1970" actId="26606"/>
          <ac:spMkLst>
            <pc:docMk/>
            <pc:sldMk cId="225277282" sldId="302"/>
            <ac:spMk id="19" creationId="{4466B5F3-C053-4580-B04A-1EF949888280}"/>
          </ac:spMkLst>
        </pc:spChg>
        <pc:spChg chg="add del">
          <ac:chgData name="Ravelo Bacar" userId="dac423b573e3190a" providerId="LiveId" clId="{D103C528-DAB3-4469-9CF3-D9ECBE53A0AA}" dt="2025-04-21T16:51:25.578" v="2042"/>
          <ac:spMkLst>
            <pc:docMk/>
            <pc:sldMk cId="225277282" sldId="302"/>
            <ac:spMk id="30" creationId="{0CABCAE3-64FC-4149-819F-2C1812824154}"/>
          </ac:spMkLst>
        </pc:spChg>
        <pc:spChg chg="add del">
          <ac:chgData name="Ravelo Bacar" userId="dac423b573e3190a" providerId="LiveId" clId="{D103C528-DAB3-4469-9CF3-D9ECBE53A0AA}" dt="2025-04-21T16:51:25.578" v="2042"/>
          <ac:spMkLst>
            <pc:docMk/>
            <pc:sldMk cId="225277282" sldId="302"/>
            <ac:spMk id="38" creationId="{8BC298DB-2D5C-40A1-9A78-6B4A12198A9B}"/>
          </ac:spMkLst>
        </pc:spChg>
        <pc:spChg chg="add del">
          <ac:chgData name="Ravelo Bacar" userId="dac423b573e3190a" providerId="LiveId" clId="{D103C528-DAB3-4469-9CF3-D9ECBE53A0AA}" dt="2025-04-21T16:51:25.578" v="2042"/>
          <ac:spMkLst>
            <pc:docMk/>
            <pc:sldMk cId="225277282" sldId="302"/>
            <ac:spMk id="40" creationId="{35C2355B-7CE9-4192-9142-A41CA0A0C08B}"/>
          </ac:spMkLst>
        </pc:spChg>
        <pc:picChg chg="add del mod">
          <ac:chgData name="Ravelo Bacar" userId="dac423b573e3190a" providerId="LiveId" clId="{D103C528-DAB3-4469-9CF3-D9ECBE53A0AA}" dt="2025-04-21T16:26:36.204" v="1967" actId="478"/>
          <ac:picMkLst>
            <pc:docMk/>
            <pc:sldMk cId="225277282" sldId="302"/>
            <ac:picMk id="4" creationId="{926F3EF6-7FEA-5DBB-A0B0-B329D1215D9B}"/>
          </ac:picMkLst>
        </pc:picChg>
        <pc:picChg chg="add">
          <ac:chgData name="Ravelo Bacar" userId="dac423b573e3190a" providerId="LiveId" clId="{D103C528-DAB3-4469-9CF3-D9ECBE53A0AA}" dt="2025-04-21T17:33:15.318" v="2092" actId="26606"/>
          <ac:picMkLst>
            <pc:docMk/>
            <pc:sldMk cId="225277282" sldId="302"/>
            <ac:picMk id="5" creationId="{7B8A8508-F091-8D47-70DA-BDAD988CD220}"/>
          </ac:picMkLst>
        </pc:picChg>
        <pc:picChg chg="add del mod">
          <ac:chgData name="Ravelo Bacar" userId="dac423b573e3190a" providerId="LiveId" clId="{D103C528-DAB3-4469-9CF3-D9ECBE53A0AA}" dt="2025-04-21T16:46:52.326" v="2011" actId="21"/>
          <ac:picMkLst>
            <pc:docMk/>
            <pc:sldMk cId="225277282" sldId="302"/>
            <ac:picMk id="6" creationId="{737F35A0-B114-CEFD-9276-A11A8E3BC30E}"/>
          </ac:picMkLst>
        </pc:picChg>
        <pc:picChg chg="add">
          <ac:chgData name="Ravelo Bacar" userId="dac423b573e3190a" providerId="LiveId" clId="{D103C528-DAB3-4469-9CF3-D9ECBE53A0AA}" dt="2025-04-21T17:33:15.318" v="2092" actId="26606"/>
          <ac:picMkLst>
            <pc:docMk/>
            <pc:sldMk cId="225277282" sldId="302"/>
            <ac:picMk id="8" creationId="{D9E3E4AB-D495-4E09-86D0-3C3F1CD33C2A}"/>
          </ac:picMkLst>
        </pc:picChg>
        <pc:picChg chg="add">
          <ac:chgData name="Ravelo Bacar" userId="dac423b573e3190a" providerId="LiveId" clId="{D103C528-DAB3-4469-9CF3-D9ECBE53A0AA}" dt="2025-04-21T16:24:33.392" v="1963" actId="26606"/>
          <ac:picMkLst>
            <pc:docMk/>
            <pc:sldMk cId="225277282" sldId="302"/>
            <ac:picMk id="11" creationId="{012FDCFE-9AD2-4D8A-8CBF-B3AA37EBF6DD}"/>
          </ac:picMkLst>
        </pc:picChg>
        <pc:picChg chg="add del">
          <ac:chgData name="Ravelo Bacar" userId="dac423b573e3190a" providerId="LiveId" clId="{D103C528-DAB3-4469-9CF3-D9ECBE53A0AA}" dt="2025-04-21T16:27:30.147" v="1970" actId="26606"/>
          <ac:picMkLst>
            <pc:docMk/>
            <pc:sldMk cId="225277282" sldId="302"/>
            <ac:picMk id="23" creationId="{25CED634-E2D0-4AB7-96DD-816C9B52C5CF}"/>
          </ac:picMkLst>
        </pc:picChg>
        <pc:picChg chg="del">
          <ac:chgData name="Ravelo Bacar" userId="dac423b573e3190a" providerId="LiveId" clId="{D103C528-DAB3-4469-9CF3-D9ECBE53A0AA}" dt="2025-04-21T16:51:25.578" v="2042"/>
          <ac:picMkLst>
            <pc:docMk/>
            <pc:sldMk cId="225277282" sldId="302"/>
            <ac:picMk id="32" creationId="{012FDCFE-9AD2-4D8A-8CBF-B3AA37EBF6DD}"/>
          </ac:picMkLst>
        </pc:picChg>
        <pc:picChg chg="add del">
          <ac:chgData name="Ravelo Bacar" userId="dac423b573e3190a" providerId="LiveId" clId="{D103C528-DAB3-4469-9CF3-D9ECBE53A0AA}" dt="2025-04-21T16:51:25.578" v="2042"/>
          <ac:picMkLst>
            <pc:docMk/>
            <pc:sldMk cId="225277282" sldId="302"/>
            <ac:picMk id="44" creationId="{45CE2E7C-6AA3-4710-825D-4CDDF788C7BC}"/>
          </ac:picMkLst>
        </pc:picChg>
        <pc:cxnChg chg="add">
          <ac:chgData name="Ravelo Bacar" userId="dac423b573e3190a" providerId="LiveId" clId="{D103C528-DAB3-4469-9CF3-D9ECBE53A0AA}" dt="2025-04-21T17:33:15.318" v="2092" actId="26606"/>
          <ac:cxnSpMkLst>
            <pc:docMk/>
            <pc:sldMk cId="225277282" sldId="302"/>
            <ac:cxnSpMk id="10" creationId="{59D48945-BEE9-473E-9443-A1CE317E2D69}"/>
          </ac:cxnSpMkLst>
        </pc:cxnChg>
        <pc:cxnChg chg="add">
          <ac:chgData name="Ravelo Bacar" userId="dac423b573e3190a" providerId="LiveId" clId="{D103C528-DAB3-4469-9CF3-D9ECBE53A0AA}" dt="2025-04-21T16:24:33.392" v="1963" actId="26606"/>
          <ac:cxnSpMkLst>
            <pc:docMk/>
            <pc:sldMk cId="225277282" sldId="302"/>
            <ac:cxnSpMk id="13" creationId="{FBD463FC-4CA8-4FF4-85A3-AF9F4B98D210}"/>
          </ac:cxnSpMkLst>
        </pc:cxnChg>
        <pc:cxnChg chg="add">
          <ac:chgData name="Ravelo Bacar" userId="dac423b573e3190a" providerId="LiveId" clId="{D103C528-DAB3-4469-9CF3-D9ECBE53A0AA}" dt="2025-04-21T17:33:15.318" v="2092" actId="26606"/>
          <ac:cxnSpMkLst>
            <pc:docMk/>
            <pc:sldMk cId="225277282" sldId="302"/>
            <ac:cxnSpMk id="14" creationId="{9EEC4E69-7E75-4FC0-8AC7-FCEEEC43F2C3}"/>
          </ac:cxnSpMkLst>
        </pc:cxnChg>
        <pc:cxnChg chg="add">
          <ac:chgData name="Ravelo Bacar" userId="dac423b573e3190a" providerId="LiveId" clId="{D103C528-DAB3-4469-9CF3-D9ECBE53A0AA}" dt="2025-04-21T17:33:15.318" v="2092" actId="26606"/>
          <ac:cxnSpMkLst>
            <pc:docMk/>
            <pc:sldMk cId="225277282" sldId="302"/>
            <ac:cxnSpMk id="15" creationId="{2DD6752A-2411-44BF-8C92-DF55B95F3ACA}"/>
          </ac:cxnSpMkLst>
        </pc:cxnChg>
        <pc:cxnChg chg="add">
          <ac:chgData name="Ravelo Bacar" userId="dac423b573e3190a" providerId="LiveId" clId="{D103C528-DAB3-4469-9CF3-D9ECBE53A0AA}" dt="2025-04-21T16:24:33.392" v="1963" actId="26606"/>
          <ac:cxnSpMkLst>
            <pc:docMk/>
            <pc:sldMk cId="225277282" sldId="302"/>
            <ac:cxnSpMk id="21" creationId="{FA6123F2-4B61-414F-A7E5-5B7828EACAE2}"/>
          </ac:cxnSpMkLst>
        </pc:cxnChg>
        <pc:cxnChg chg="add">
          <ac:chgData name="Ravelo Bacar" userId="dac423b573e3190a" providerId="LiveId" clId="{D103C528-DAB3-4469-9CF3-D9ECBE53A0AA}" dt="2025-04-21T16:24:33.392" v="1963" actId="26606"/>
          <ac:cxnSpMkLst>
            <pc:docMk/>
            <pc:sldMk cId="225277282" sldId="302"/>
            <ac:cxnSpMk id="25" creationId="{FCDDCDFB-696D-4FDF-9B58-24F71B7C37BC}"/>
          </ac:cxnSpMkLst>
        </pc:cxnChg>
        <pc:cxnChg chg="del">
          <ac:chgData name="Ravelo Bacar" userId="dac423b573e3190a" providerId="LiveId" clId="{D103C528-DAB3-4469-9CF3-D9ECBE53A0AA}" dt="2025-04-21T16:51:25.578" v="2042"/>
          <ac:cxnSpMkLst>
            <pc:docMk/>
            <pc:sldMk cId="225277282" sldId="302"/>
            <ac:cxnSpMk id="34" creationId="{FBD463FC-4CA8-4FF4-85A3-AF9F4B98D210}"/>
          </ac:cxnSpMkLst>
        </pc:cxnChg>
        <pc:cxnChg chg="del">
          <ac:chgData name="Ravelo Bacar" userId="dac423b573e3190a" providerId="LiveId" clId="{D103C528-DAB3-4469-9CF3-D9ECBE53A0AA}" dt="2025-04-21T16:51:25.578" v="2042"/>
          <ac:cxnSpMkLst>
            <pc:docMk/>
            <pc:sldMk cId="225277282" sldId="302"/>
            <ac:cxnSpMk id="36" creationId="{BECF35C3-8B44-4F4B-BD25-4C01823DB22A}"/>
          </ac:cxnSpMkLst>
        </pc:cxnChg>
        <pc:cxnChg chg="del">
          <ac:chgData name="Ravelo Bacar" userId="dac423b573e3190a" providerId="LiveId" clId="{D103C528-DAB3-4469-9CF3-D9ECBE53A0AA}" dt="2025-04-21T16:51:25.578" v="2042"/>
          <ac:cxnSpMkLst>
            <pc:docMk/>
            <pc:sldMk cId="225277282" sldId="302"/>
            <ac:cxnSpMk id="42" creationId="{06D05ED8-39E4-42F8-92CB-704C2BD0D215}"/>
          </ac:cxnSpMkLst>
        </pc:cxnChg>
        <pc:cxnChg chg="del">
          <ac:chgData name="Ravelo Bacar" userId="dac423b573e3190a" providerId="LiveId" clId="{D103C528-DAB3-4469-9CF3-D9ECBE53A0AA}" dt="2025-04-21T16:51:25.578" v="2042"/>
          <ac:cxnSpMkLst>
            <pc:docMk/>
            <pc:sldMk cId="225277282" sldId="302"/>
            <ac:cxnSpMk id="46" creationId="{3256C6C3-0EDC-4651-AB37-9F26CFAA6C86}"/>
          </ac:cxnSpMkLst>
        </pc:cxnChg>
      </pc:sldChg>
      <pc:sldChg chg="del">
        <pc:chgData name="Ravelo Bacar" userId="dac423b573e3190a" providerId="LiveId" clId="{D103C528-DAB3-4469-9CF3-D9ECBE53A0AA}" dt="2025-04-20T15:28:09.010" v="295" actId="47"/>
        <pc:sldMkLst>
          <pc:docMk/>
          <pc:sldMk cId="3789290492" sldId="302"/>
        </pc:sldMkLst>
      </pc:sldChg>
      <pc:sldChg chg="addSp delSp modSp new mod">
        <pc:chgData name="Ravelo Bacar" userId="dac423b573e3190a" providerId="LiveId" clId="{D103C528-DAB3-4469-9CF3-D9ECBE53A0AA}" dt="2025-04-22T04:32:15.806" v="2361" actId="20577"/>
        <pc:sldMkLst>
          <pc:docMk/>
          <pc:sldMk cId="1075840226" sldId="303"/>
        </pc:sldMkLst>
        <pc:spChg chg="add mod">
          <ac:chgData name="Ravelo Bacar" userId="dac423b573e3190a" providerId="LiveId" clId="{D103C528-DAB3-4469-9CF3-D9ECBE53A0AA}" dt="2025-04-22T04:32:15.806" v="2361" actId="20577"/>
          <ac:spMkLst>
            <pc:docMk/>
            <pc:sldMk cId="1075840226" sldId="303"/>
            <ac:spMk id="4" creationId="{2AAFD227-2356-35B2-2A01-208A41507597}"/>
          </ac:spMkLst>
        </pc:spChg>
        <pc:spChg chg="add mod">
          <ac:chgData name="Ravelo Bacar" userId="dac423b573e3190a" providerId="LiveId" clId="{D103C528-DAB3-4469-9CF3-D9ECBE53A0AA}" dt="2025-04-20T19:00:02.963" v="1197" actId="1076"/>
          <ac:spMkLst>
            <pc:docMk/>
            <pc:sldMk cId="1075840226" sldId="303"/>
            <ac:spMk id="7" creationId="{CF1DE4FC-AF26-3D46-A2B5-3CFE810EC5DD}"/>
          </ac:spMkLst>
        </pc:spChg>
        <pc:spChg chg="add mod">
          <ac:chgData name="Ravelo Bacar" userId="dac423b573e3190a" providerId="LiveId" clId="{D103C528-DAB3-4469-9CF3-D9ECBE53A0AA}" dt="2025-04-20T19:08:07.031" v="1266" actId="20577"/>
          <ac:spMkLst>
            <pc:docMk/>
            <pc:sldMk cId="1075840226" sldId="303"/>
            <ac:spMk id="10" creationId="{C525F55E-FD0A-5F36-4D25-99E7F76FF5DA}"/>
          </ac:spMkLst>
        </pc:spChg>
        <pc:spChg chg="add mod">
          <ac:chgData name="Ravelo Bacar" userId="dac423b573e3190a" providerId="LiveId" clId="{D103C528-DAB3-4469-9CF3-D9ECBE53A0AA}" dt="2025-04-20T19:18:00.834" v="1435" actId="404"/>
          <ac:spMkLst>
            <pc:docMk/>
            <pc:sldMk cId="1075840226" sldId="303"/>
            <ac:spMk id="11" creationId="{3662A934-9CB0-D672-9C18-33AF92344E39}"/>
          </ac:spMkLst>
        </pc:spChg>
        <pc:spChg chg="add mod">
          <ac:chgData name="Ravelo Bacar" userId="dac423b573e3190a" providerId="LiveId" clId="{D103C528-DAB3-4469-9CF3-D9ECBE53A0AA}" dt="2025-04-20T19:18:06.561" v="1438" actId="404"/>
          <ac:spMkLst>
            <pc:docMk/>
            <pc:sldMk cId="1075840226" sldId="303"/>
            <ac:spMk id="12" creationId="{7CFFCE81-B6B5-8CE5-7AB0-CFEB154C98E4}"/>
          </ac:spMkLst>
        </pc:spChg>
        <pc:spChg chg="add mod">
          <ac:chgData name="Ravelo Bacar" userId="dac423b573e3190a" providerId="LiveId" clId="{D103C528-DAB3-4469-9CF3-D9ECBE53A0AA}" dt="2025-04-20T19:06:52.737" v="1255" actId="1076"/>
          <ac:spMkLst>
            <pc:docMk/>
            <pc:sldMk cId="1075840226" sldId="303"/>
            <ac:spMk id="17" creationId="{9521E72E-672B-2C45-73DB-668722F92F04}"/>
          </ac:spMkLst>
        </pc:spChg>
        <pc:spChg chg="add mod">
          <ac:chgData name="Ravelo Bacar" userId="dac423b573e3190a" providerId="LiveId" clId="{D103C528-DAB3-4469-9CF3-D9ECBE53A0AA}" dt="2025-04-20T19:17:55.271" v="1432" actId="403"/>
          <ac:spMkLst>
            <pc:docMk/>
            <pc:sldMk cId="1075840226" sldId="303"/>
            <ac:spMk id="18" creationId="{3CFBBB45-52F3-1AB6-C85D-2A0F15D29070}"/>
          </ac:spMkLst>
        </pc:spChg>
        <pc:picChg chg="add mod">
          <ac:chgData name="Ravelo Bacar" userId="dac423b573e3190a" providerId="LiveId" clId="{D103C528-DAB3-4469-9CF3-D9ECBE53A0AA}" dt="2025-04-20T17:55:46.365" v="767" actId="14100"/>
          <ac:picMkLst>
            <pc:docMk/>
            <pc:sldMk cId="1075840226" sldId="303"/>
            <ac:picMk id="3" creationId="{CAB0B56C-61A6-26A9-B8F8-4B1F12D7AF55}"/>
          </ac:picMkLst>
        </pc:picChg>
        <pc:picChg chg="add mod">
          <ac:chgData name="Ravelo Bacar" userId="dac423b573e3190a" providerId="LiveId" clId="{D103C528-DAB3-4469-9CF3-D9ECBE53A0AA}" dt="2025-04-20T18:00:37.910" v="820" actId="14100"/>
          <ac:picMkLst>
            <pc:docMk/>
            <pc:sldMk cId="1075840226" sldId="303"/>
            <ac:picMk id="14" creationId="{8C3CEC9F-93E6-C196-878E-299980292B87}"/>
          </ac:picMkLst>
        </pc:picChg>
        <pc:cxnChg chg="add mod">
          <ac:chgData name="Ravelo Bacar" userId="dac423b573e3190a" providerId="LiveId" clId="{D103C528-DAB3-4469-9CF3-D9ECBE53A0AA}" dt="2025-04-20T19:00:27.010" v="1204" actId="14100"/>
          <ac:cxnSpMkLst>
            <pc:docMk/>
            <pc:sldMk cId="1075840226" sldId="303"/>
            <ac:cxnSpMk id="20" creationId="{85771A0E-8279-BDC4-6300-5393AC6A9FF9}"/>
          </ac:cxnSpMkLst>
        </pc:cxnChg>
        <pc:cxnChg chg="add mod">
          <ac:chgData name="Ravelo Bacar" userId="dac423b573e3190a" providerId="LiveId" clId="{D103C528-DAB3-4469-9CF3-D9ECBE53A0AA}" dt="2025-04-20T19:00:55.450" v="1207" actId="17032"/>
          <ac:cxnSpMkLst>
            <pc:docMk/>
            <pc:sldMk cId="1075840226" sldId="303"/>
            <ac:cxnSpMk id="22" creationId="{94FE579E-501B-7CD1-77DF-51583840B76D}"/>
          </ac:cxnSpMkLst>
        </pc:cxnChg>
        <pc:cxnChg chg="add mod">
          <ac:chgData name="Ravelo Bacar" userId="dac423b573e3190a" providerId="LiveId" clId="{D103C528-DAB3-4469-9CF3-D9ECBE53A0AA}" dt="2025-04-20T19:06:44.670" v="1254" actId="14100"/>
          <ac:cxnSpMkLst>
            <pc:docMk/>
            <pc:sldMk cId="1075840226" sldId="303"/>
            <ac:cxnSpMk id="26" creationId="{4F59EF41-7491-EF9F-B44F-E9B0A4BD8A4D}"/>
          </ac:cxnSpMkLst>
        </pc:cxnChg>
      </pc:sldChg>
      <pc:sldChg chg="del">
        <pc:chgData name="Ravelo Bacar" userId="dac423b573e3190a" providerId="LiveId" clId="{D103C528-DAB3-4469-9CF3-D9ECBE53A0AA}" dt="2025-04-20T15:28:10.339" v="296" actId="47"/>
        <pc:sldMkLst>
          <pc:docMk/>
          <pc:sldMk cId="2848103367" sldId="303"/>
        </pc:sldMkLst>
      </pc:sldChg>
      <pc:sldChg chg="del">
        <pc:chgData name="Ravelo Bacar" userId="dac423b573e3190a" providerId="LiveId" clId="{D103C528-DAB3-4469-9CF3-D9ECBE53A0AA}" dt="2025-04-20T15:28:11.463" v="297" actId="47"/>
        <pc:sldMkLst>
          <pc:docMk/>
          <pc:sldMk cId="374199616" sldId="304"/>
        </pc:sldMkLst>
      </pc:sldChg>
      <pc:sldChg chg="addSp delSp modSp new mod">
        <pc:chgData name="Ravelo Bacar" userId="dac423b573e3190a" providerId="LiveId" clId="{D103C528-DAB3-4469-9CF3-D9ECBE53A0AA}" dt="2025-04-20T19:49:16.340" v="1713" actId="2711"/>
        <pc:sldMkLst>
          <pc:docMk/>
          <pc:sldMk cId="728942756" sldId="304"/>
        </pc:sldMkLst>
        <pc:spChg chg="add mod">
          <ac:chgData name="Ravelo Bacar" userId="dac423b573e3190a" providerId="LiveId" clId="{D103C528-DAB3-4469-9CF3-D9ECBE53A0AA}" dt="2025-04-20T19:49:16.340" v="1713" actId="2711"/>
          <ac:spMkLst>
            <pc:docMk/>
            <pc:sldMk cId="728942756" sldId="304"/>
            <ac:spMk id="4" creationId="{1A42F749-BB6B-751B-7569-EFB50562B946}"/>
          </ac:spMkLst>
        </pc:spChg>
        <pc:spChg chg="add mod">
          <ac:chgData name="Ravelo Bacar" userId="dac423b573e3190a" providerId="LiveId" clId="{D103C528-DAB3-4469-9CF3-D9ECBE53A0AA}" dt="2025-04-20T19:07:35.947" v="1262" actId="20577"/>
          <ac:spMkLst>
            <pc:docMk/>
            <pc:sldMk cId="728942756" sldId="304"/>
            <ac:spMk id="9" creationId="{CCA70D4C-6F4A-9E9D-6E42-9C09800B73AC}"/>
          </ac:spMkLst>
        </pc:spChg>
        <pc:spChg chg="add mod">
          <ac:chgData name="Ravelo Bacar" userId="dac423b573e3190a" providerId="LiveId" clId="{D103C528-DAB3-4469-9CF3-D9ECBE53A0AA}" dt="2025-04-20T19:18:23.661" v="1445" actId="403"/>
          <ac:spMkLst>
            <pc:docMk/>
            <pc:sldMk cId="728942756" sldId="304"/>
            <ac:spMk id="10" creationId="{DAB892D7-0B7D-A9AD-E3D2-43A384BBD4D9}"/>
          </ac:spMkLst>
        </pc:spChg>
        <pc:spChg chg="add mod">
          <ac:chgData name="Ravelo Bacar" userId="dac423b573e3190a" providerId="LiveId" clId="{D103C528-DAB3-4469-9CF3-D9ECBE53A0AA}" dt="2025-04-20T19:17:39.597" v="1428" actId="403"/>
          <ac:spMkLst>
            <pc:docMk/>
            <pc:sldMk cId="728942756" sldId="304"/>
            <ac:spMk id="13" creationId="{2921F675-BB61-63D4-9A59-F3CCC76E57C0}"/>
          </ac:spMkLst>
        </pc:spChg>
        <pc:spChg chg="add mod">
          <ac:chgData name="Ravelo Bacar" userId="dac423b573e3190a" providerId="LiveId" clId="{D103C528-DAB3-4469-9CF3-D9ECBE53A0AA}" dt="2025-04-20T18:59:08.987" v="1191" actId="1076"/>
          <ac:spMkLst>
            <pc:docMk/>
            <pc:sldMk cId="728942756" sldId="304"/>
            <ac:spMk id="16" creationId="{5565075F-7EFA-4911-CF1A-634BB7354825}"/>
          </ac:spMkLst>
        </pc:spChg>
        <pc:picChg chg="add mod">
          <ac:chgData name="Ravelo Bacar" userId="dac423b573e3190a" providerId="LiveId" clId="{D103C528-DAB3-4469-9CF3-D9ECBE53A0AA}" dt="2025-04-20T18:17:10.426" v="931" actId="1076"/>
          <ac:picMkLst>
            <pc:docMk/>
            <pc:sldMk cId="728942756" sldId="304"/>
            <ac:picMk id="3" creationId="{64B8231E-68E8-DCC3-FAD6-A3DC020F3C17}"/>
          </ac:picMkLst>
        </pc:picChg>
        <pc:picChg chg="add mod">
          <ac:chgData name="Ravelo Bacar" userId="dac423b573e3190a" providerId="LiveId" clId="{D103C528-DAB3-4469-9CF3-D9ECBE53A0AA}" dt="2025-04-20T18:31:35.080" v="1044" actId="1076"/>
          <ac:picMkLst>
            <pc:docMk/>
            <pc:sldMk cId="728942756" sldId="304"/>
            <ac:picMk id="6" creationId="{A34C6D97-5D27-5242-D9B6-7BA01CDB21B7}"/>
          </ac:picMkLst>
        </pc:picChg>
        <pc:cxnChg chg="add mod">
          <ac:chgData name="Ravelo Bacar" userId="dac423b573e3190a" providerId="LiveId" clId="{D103C528-DAB3-4469-9CF3-D9ECBE53A0AA}" dt="2025-04-20T18:57:39.100" v="1180" actId="1076"/>
          <ac:cxnSpMkLst>
            <pc:docMk/>
            <pc:sldMk cId="728942756" sldId="304"/>
            <ac:cxnSpMk id="18" creationId="{7FB575BA-179E-1C5D-691F-3A76421AAE5E}"/>
          </ac:cxnSpMkLst>
        </pc:cxnChg>
        <pc:cxnChg chg="add mod">
          <ac:chgData name="Ravelo Bacar" userId="dac423b573e3190a" providerId="LiveId" clId="{D103C528-DAB3-4469-9CF3-D9ECBE53A0AA}" dt="2025-04-20T18:58:36.743" v="1188" actId="17032"/>
          <ac:cxnSpMkLst>
            <pc:docMk/>
            <pc:sldMk cId="728942756" sldId="304"/>
            <ac:cxnSpMk id="22" creationId="{2858083A-4A9C-260C-15A7-BE30837A7A10}"/>
          </ac:cxnSpMkLst>
        </pc:cxnChg>
      </pc:sldChg>
      <pc:sldChg chg="del">
        <pc:chgData name="Ravelo Bacar" userId="dac423b573e3190a" providerId="LiveId" clId="{D103C528-DAB3-4469-9CF3-D9ECBE53A0AA}" dt="2025-04-20T15:28:12.164" v="298" actId="47"/>
        <pc:sldMkLst>
          <pc:docMk/>
          <pc:sldMk cId="3760536" sldId="305"/>
        </pc:sldMkLst>
      </pc:sldChg>
      <pc:sldChg chg="addSp delSp modSp new mod">
        <pc:chgData name="Ravelo Bacar" userId="dac423b573e3190a" providerId="LiveId" clId="{D103C528-DAB3-4469-9CF3-D9ECBE53A0AA}" dt="2025-04-20T19:49:05.243" v="1712" actId="2711"/>
        <pc:sldMkLst>
          <pc:docMk/>
          <pc:sldMk cId="1649162346" sldId="305"/>
        </pc:sldMkLst>
        <pc:spChg chg="add mod">
          <ac:chgData name="Ravelo Bacar" userId="dac423b573e3190a" providerId="LiveId" clId="{D103C528-DAB3-4469-9CF3-D9ECBE53A0AA}" dt="2025-04-20T19:09:37.431" v="1315" actId="20577"/>
          <ac:spMkLst>
            <pc:docMk/>
            <pc:sldMk cId="1649162346" sldId="305"/>
            <ac:spMk id="10" creationId="{6475E9AF-335B-15B4-B536-BDCFA01E7167}"/>
          </ac:spMkLst>
        </pc:spChg>
        <pc:spChg chg="add mod">
          <ac:chgData name="Ravelo Bacar" userId="dac423b573e3190a" providerId="LiveId" clId="{D103C528-DAB3-4469-9CF3-D9ECBE53A0AA}" dt="2025-04-20T19:23:25.669" v="1467" actId="1076"/>
          <ac:spMkLst>
            <pc:docMk/>
            <pc:sldMk cId="1649162346" sldId="305"/>
            <ac:spMk id="18" creationId="{BE1C626D-FE5E-A0D1-C2E5-B1D233E8676E}"/>
          </ac:spMkLst>
        </pc:spChg>
        <pc:spChg chg="add mod">
          <ac:chgData name="Ravelo Bacar" userId="dac423b573e3190a" providerId="LiveId" clId="{D103C528-DAB3-4469-9CF3-D9ECBE53A0AA}" dt="2025-04-20T19:18:34.070" v="1447" actId="403"/>
          <ac:spMkLst>
            <pc:docMk/>
            <pc:sldMk cId="1649162346" sldId="305"/>
            <ac:spMk id="19" creationId="{1AE73C89-67FF-DF60-9FEB-DD68F7F8125A}"/>
          </ac:spMkLst>
        </pc:spChg>
        <pc:spChg chg="add del mod">
          <ac:chgData name="Ravelo Bacar" userId="dac423b573e3190a" providerId="LiveId" clId="{D103C528-DAB3-4469-9CF3-D9ECBE53A0AA}" dt="2025-04-20T19:23:13.120" v="1464" actId="1076"/>
          <ac:spMkLst>
            <pc:docMk/>
            <pc:sldMk cId="1649162346" sldId="305"/>
            <ac:spMk id="20" creationId="{98A61C42-B0A6-F908-17A2-F6948E287684}"/>
          </ac:spMkLst>
        </pc:spChg>
        <pc:spChg chg="add mod">
          <ac:chgData name="Ravelo Bacar" userId="dac423b573e3190a" providerId="LiveId" clId="{D103C528-DAB3-4469-9CF3-D9ECBE53A0AA}" dt="2025-04-20T19:49:05.243" v="1712" actId="2711"/>
          <ac:spMkLst>
            <pc:docMk/>
            <pc:sldMk cId="1649162346" sldId="305"/>
            <ac:spMk id="21" creationId="{9557A1C8-1388-4B7F-C880-9E0BC5BA4CF3}"/>
          </ac:spMkLst>
        </pc:spChg>
        <pc:spChg chg="add mod">
          <ac:chgData name="Ravelo Bacar" userId="dac423b573e3190a" providerId="LiveId" clId="{D103C528-DAB3-4469-9CF3-D9ECBE53A0AA}" dt="2025-04-20T19:18:38.663" v="1448" actId="403"/>
          <ac:spMkLst>
            <pc:docMk/>
            <pc:sldMk cId="1649162346" sldId="305"/>
            <ac:spMk id="24" creationId="{372A374D-EF4C-C5BF-321B-0D54DE63A82A}"/>
          </ac:spMkLst>
        </pc:spChg>
        <pc:spChg chg="add mod">
          <ac:chgData name="Ravelo Bacar" userId="dac423b573e3190a" providerId="LiveId" clId="{D103C528-DAB3-4469-9CF3-D9ECBE53A0AA}" dt="2025-04-20T19:19:15.406" v="1456" actId="1076"/>
          <ac:spMkLst>
            <pc:docMk/>
            <pc:sldMk cId="1649162346" sldId="305"/>
            <ac:spMk id="25" creationId="{31002315-D743-9821-C2D4-3BD055D34DA2}"/>
          </ac:spMkLst>
        </pc:spChg>
        <pc:picChg chg="add mod">
          <ac:chgData name="Ravelo Bacar" userId="dac423b573e3190a" providerId="LiveId" clId="{D103C528-DAB3-4469-9CF3-D9ECBE53A0AA}" dt="2025-04-20T18:52:51.178" v="1117" actId="1076"/>
          <ac:picMkLst>
            <pc:docMk/>
            <pc:sldMk cId="1649162346" sldId="305"/>
            <ac:picMk id="3" creationId="{86E6B2CD-24C3-41A9-DC99-558917102879}"/>
          </ac:picMkLst>
        </pc:picChg>
        <pc:picChg chg="add mod">
          <ac:chgData name="Ravelo Bacar" userId="dac423b573e3190a" providerId="LiveId" clId="{D103C528-DAB3-4469-9CF3-D9ECBE53A0AA}" dt="2025-04-20T18:53:23.281" v="1125" actId="14100"/>
          <ac:picMkLst>
            <pc:docMk/>
            <pc:sldMk cId="1649162346" sldId="305"/>
            <ac:picMk id="7" creationId="{2E2FBA97-BBEE-11B8-C11A-35B1CE1742B2}"/>
          </ac:picMkLst>
        </pc:picChg>
        <pc:cxnChg chg="add mod">
          <ac:chgData name="Ravelo Bacar" userId="dac423b573e3190a" providerId="LiveId" clId="{D103C528-DAB3-4469-9CF3-D9ECBE53A0AA}" dt="2025-04-20T18:56:18.263" v="1173" actId="14100"/>
          <ac:cxnSpMkLst>
            <pc:docMk/>
            <pc:sldMk cId="1649162346" sldId="305"/>
            <ac:cxnSpMk id="14" creationId="{6A3C595A-327F-3CBA-1064-D37112C71587}"/>
          </ac:cxnSpMkLst>
        </pc:cxnChg>
        <pc:cxnChg chg="add mod">
          <ac:chgData name="Ravelo Bacar" userId="dac423b573e3190a" providerId="LiveId" clId="{D103C528-DAB3-4469-9CF3-D9ECBE53A0AA}" dt="2025-04-20T19:23:20.892" v="1466" actId="14100"/>
          <ac:cxnSpMkLst>
            <pc:docMk/>
            <pc:sldMk cId="1649162346" sldId="305"/>
            <ac:cxnSpMk id="17" creationId="{5D8623EE-5AE5-3F21-BF58-D3A29AA53CF4}"/>
          </ac:cxnSpMkLst>
        </pc:cxnChg>
        <pc:cxnChg chg="add mod">
          <ac:chgData name="Ravelo Bacar" userId="dac423b573e3190a" providerId="LiveId" clId="{D103C528-DAB3-4469-9CF3-D9ECBE53A0AA}" dt="2025-04-20T19:15:43.777" v="1401" actId="17032"/>
          <ac:cxnSpMkLst>
            <pc:docMk/>
            <pc:sldMk cId="1649162346" sldId="305"/>
            <ac:cxnSpMk id="23" creationId="{A0661D1C-DB23-0312-B94C-96E124629690}"/>
          </ac:cxnSpMkLst>
        </pc:cxnChg>
      </pc:sldChg>
      <pc:sldChg chg="del">
        <pc:chgData name="Ravelo Bacar" userId="dac423b573e3190a" providerId="LiveId" clId="{D103C528-DAB3-4469-9CF3-D9ECBE53A0AA}" dt="2025-04-20T15:28:12.799" v="299" actId="47"/>
        <pc:sldMkLst>
          <pc:docMk/>
          <pc:sldMk cId="28558272" sldId="306"/>
        </pc:sldMkLst>
      </pc:sldChg>
      <pc:sldChg chg="addSp modSp new mod">
        <pc:chgData name="Ravelo Bacar" userId="dac423b573e3190a" providerId="LiveId" clId="{D103C528-DAB3-4469-9CF3-D9ECBE53A0AA}" dt="2025-04-20T20:34:34.095" v="1952" actId="688"/>
        <pc:sldMkLst>
          <pc:docMk/>
          <pc:sldMk cId="1985437291" sldId="306"/>
        </pc:sldMkLst>
        <pc:spChg chg="add mod">
          <ac:chgData name="Ravelo Bacar" userId="dac423b573e3190a" providerId="LiveId" clId="{D103C528-DAB3-4469-9CF3-D9ECBE53A0AA}" dt="2025-04-20T20:34:34.095" v="1952" actId="688"/>
          <ac:spMkLst>
            <pc:docMk/>
            <pc:sldMk cId="1985437291" sldId="306"/>
            <ac:spMk id="6" creationId="{789EC7CA-8567-09C8-8F59-0FE3301817CE}"/>
          </ac:spMkLst>
        </pc:spChg>
        <pc:spChg chg="add mod">
          <ac:chgData name="Ravelo Bacar" userId="dac423b573e3190a" providerId="LiveId" clId="{D103C528-DAB3-4469-9CF3-D9ECBE53A0AA}" dt="2025-04-20T19:34:09.505" v="1564" actId="1076"/>
          <ac:spMkLst>
            <pc:docMk/>
            <pc:sldMk cId="1985437291" sldId="306"/>
            <ac:spMk id="12" creationId="{F28EE20C-A6D7-D468-DFEC-8AD188B88AAA}"/>
          </ac:spMkLst>
        </pc:spChg>
        <pc:spChg chg="add mod">
          <ac:chgData name="Ravelo Bacar" userId="dac423b573e3190a" providerId="LiveId" clId="{D103C528-DAB3-4469-9CF3-D9ECBE53A0AA}" dt="2025-04-20T19:35:03.333" v="1573" actId="1076"/>
          <ac:spMkLst>
            <pc:docMk/>
            <pc:sldMk cId="1985437291" sldId="306"/>
            <ac:spMk id="13" creationId="{519CA2DF-01B4-A281-009F-8BB36B74E3B6}"/>
          </ac:spMkLst>
        </pc:spChg>
        <pc:spChg chg="add mod">
          <ac:chgData name="Ravelo Bacar" userId="dac423b573e3190a" providerId="LiveId" clId="{D103C528-DAB3-4469-9CF3-D9ECBE53A0AA}" dt="2025-04-20T19:34:48.627" v="1570" actId="688"/>
          <ac:spMkLst>
            <pc:docMk/>
            <pc:sldMk cId="1985437291" sldId="306"/>
            <ac:spMk id="14" creationId="{C9CBB030-C2DD-ED27-B94C-5EBB04293925}"/>
          </ac:spMkLst>
        </pc:spChg>
        <pc:spChg chg="add mod">
          <ac:chgData name="Ravelo Bacar" userId="dac423b573e3190a" providerId="LiveId" clId="{D103C528-DAB3-4469-9CF3-D9ECBE53A0AA}" dt="2025-04-20T19:48:55.741" v="1711" actId="2711"/>
          <ac:spMkLst>
            <pc:docMk/>
            <pc:sldMk cId="1985437291" sldId="306"/>
            <ac:spMk id="17" creationId="{58C8A95E-FD69-8A22-76CF-01C0E3F355E7}"/>
          </ac:spMkLst>
        </pc:spChg>
        <pc:picChg chg="add mod">
          <ac:chgData name="Ravelo Bacar" userId="dac423b573e3190a" providerId="LiveId" clId="{D103C528-DAB3-4469-9CF3-D9ECBE53A0AA}" dt="2025-04-20T20:33:46.042" v="1947" actId="1076"/>
          <ac:picMkLst>
            <pc:docMk/>
            <pc:sldMk cId="1985437291" sldId="306"/>
            <ac:picMk id="3" creationId="{F3CB7961-8B08-27AC-710C-782E6679ECCF}"/>
          </ac:picMkLst>
        </pc:picChg>
        <pc:cxnChg chg="add mod">
          <ac:chgData name="Ravelo Bacar" userId="dac423b573e3190a" providerId="LiveId" clId="{D103C528-DAB3-4469-9CF3-D9ECBE53A0AA}" dt="2025-04-20T19:32:22.882" v="1553" actId="14100"/>
          <ac:cxnSpMkLst>
            <pc:docMk/>
            <pc:sldMk cId="1985437291" sldId="306"/>
            <ac:cxnSpMk id="5" creationId="{B842BDF2-25E4-A109-33B5-D4A1E923B478}"/>
          </ac:cxnSpMkLst>
        </pc:cxnChg>
        <pc:cxnChg chg="add mod">
          <ac:chgData name="Ravelo Bacar" userId="dac423b573e3190a" providerId="LiveId" clId="{D103C528-DAB3-4469-9CF3-D9ECBE53A0AA}" dt="2025-04-20T19:34:14.442" v="1565" actId="14100"/>
          <ac:cxnSpMkLst>
            <pc:docMk/>
            <pc:sldMk cId="1985437291" sldId="306"/>
            <ac:cxnSpMk id="11" creationId="{A6C52ECA-5AD4-047A-F683-DEBFBAA669DC}"/>
          </ac:cxnSpMkLst>
        </pc:cxnChg>
      </pc:sldChg>
      <pc:sldChg chg="addSp delSp modSp new mod setBg setClrOvrMap delDesignElem">
        <pc:chgData name="Ravelo Bacar" userId="dac423b573e3190a" providerId="LiveId" clId="{D103C528-DAB3-4469-9CF3-D9ECBE53A0AA}" dt="2025-04-22T04:02:39.142" v="2324" actId="2711"/>
        <pc:sldMkLst>
          <pc:docMk/>
          <pc:sldMk cId="1282126431" sldId="307"/>
        </pc:sldMkLst>
        <pc:spChg chg="add mod ord">
          <ac:chgData name="Ravelo Bacar" userId="dac423b573e3190a" providerId="LiveId" clId="{D103C528-DAB3-4469-9CF3-D9ECBE53A0AA}" dt="2025-04-22T04:02:39.142" v="2324" actId="2711"/>
          <ac:spMkLst>
            <pc:docMk/>
            <pc:sldMk cId="1282126431" sldId="307"/>
            <ac:spMk id="3" creationId="{581CADF4-0F99-3B14-1CFC-35F44164A64F}"/>
          </ac:spMkLst>
        </pc:spChg>
        <pc:spChg chg="add del">
          <ac:chgData name="Ravelo Bacar" userId="dac423b573e3190a" providerId="LiveId" clId="{D103C528-DAB3-4469-9CF3-D9ECBE53A0AA}" dt="2025-04-21T16:38:14.024" v="1988" actId="26606"/>
          <ac:spMkLst>
            <pc:docMk/>
            <pc:sldMk cId="1282126431" sldId="307"/>
            <ac:spMk id="8" creationId="{1CE580D1-F917-4567-AFB4-99AA9B52ADF0}"/>
          </ac:spMkLst>
        </pc:spChg>
        <pc:spChg chg="add del">
          <ac:chgData name="Ravelo Bacar" userId="dac423b573e3190a" providerId="LiveId" clId="{D103C528-DAB3-4469-9CF3-D9ECBE53A0AA}" dt="2025-04-21T16:37:42.678" v="1982" actId="26606"/>
          <ac:spMkLst>
            <pc:docMk/>
            <pc:sldMk cId="1282126431" sldId="307"/>
            <ac:spMk id="9" creationId="{1CE580D1-F917-4567-AFB4-99AA9B52ADF0}"/>
          </ac:spMkLst>
        </pc:spChg>
        <pc:spChg chg="add del">
          <ac:chgData name="Ravelo Bacar" userId="dac423b573e3190a" providerId="LiveId" clId="{D103C528-DAB3-4469-9CF3-D9ECBE53A0AA}" dt="2025-04-21T16:38:14.024" v="1988" actId="26606"/>
          <ac:spMkLst>
            <pc:docMk/>
            <pc:sldMk cId="1282126431" sldId="307"/>
            <ac:spMk id="16" creationId="{4F6621CF-F493-40D5-98AE-24A9D3AD43C4}"/>
          </ac:spMkLst>
        </pc:spChg>
        <pc:spChg chg="add del">
          <ac:chgData name="Ravelo Bacar" userId="dac423b573e3190a" providerId="LiveId" clId="{D103C528-DAB3-4469-9CF3-D9ECBE53A0AA}" dt="2025-04-21T16:37:42.678" v="1982" actId="26606"/>
          <ac:spMkLst>
            <pc:docMk/>
            <pc:sldMk cId="1282126431" sldId="307"/>
            <ac:spMk id="17" creationId="{4F6621CF-F493-40D5-98AE-24A9D3AD43C4}"/>
          </ac:spMkLst>
        </pc:spChg>
        <pc:spChg chg="add del">
          <ac:chgData name="Ravelo Bacar" userId="dac423b573e3190a" providerId="LiveId" clId="{D103C528-DAB3-4469-9CF3-D9ECBE53A0AA}" dt="2025-04-22T03:47:04.070" v="2252" actId="26606"/>
          <ac:spMkLst>
            <pc:docMk/>
            <pc:sldMk cId="1282126431" sldId="307"/>
            <ac:spMk id="18" creationId="{CE15AA44-F065-4781-BEE7-BA8E7C47111E}"/>
          </ac:spMkLst>
        </pc:spChg>
        <pc:spChg chg="add del">
          <ac:chgData name="Ravelo Bacar" userId="dac423b573e3190a" providerId="LiveId" clId="{D103C528-DAB3-4469-9CF3-D9ECBE53A0AA}" dt="2025-04-21T16:37:42.678" v="1982" actId="26606"/>
          <ac:spMkLst>
            <pc:docMk/>
            <pc:sldMk cId="1282126431" sldId="307"/>
            <ac:spMk id="19" creationId="{CADEE02A-D296-42EA-88F5-7803F69CEE29}"/>
          </ac:spMkLst>
        </pc:spChg>
        <pc:spChg chg="add del">
          <ac:chgData name="Ravelo Bacar" userId="dac423b573e3190a" providerId="LiveId" clId="{D103C528-DAB3-4469-9CF3-D9ECBE53A0AA}" dt="2025-04-21T16:38:14.024" v="1988" actId="26606"/>
          <ac:spMkLst>
            <pc:docMk/>
            <pc:sldMk cId="1282126431" sldId="307"/>
            <ac:spMk id="21" creationId="{CADEE02A-D296-42EA-88F5-7803F69CEE29}"/>
          </ac:spMkLst>
        </pc:spChg>
        <pc:spChg chg="add del">
          <ac:chgData name="Ravelo Bacar" userId="dac423b573e3190a" providerId="LiveId" clId="{D103C528-DAB3-4469-9CF3-D9ECBE53A0AA}" dt="2025-04-21T17:32:35.697" v="2089" actId="26606"/>
          <ac:spMkLst>
            <pc:docMk/>
            <pc:sldMk cId="1282126431" sldId="307"/>
            <ac:spMk id="22" creationId="{8B058F3D-AE82-4E63-B8C1-1CCE39989E4E}"/>
          </ac:spMkLst>
        </pc:spChg>
        <pc:spChg chg="add del">
          <ac:chgData name="Ravelo Bacar" userId="dac423b573e3190a" providerId="LiveId" clId="{D103C528-DAB3-4469-9CF3-D9ECBE53A0AA}" dt="2025-04-21T16:51:25.578" v="2042"/>
          <ac:spMkLst>
            <pc:docMk/>
            <pc:sldMk cId="1282126431" sldId="307"/>
            <ac:spMk id="23" creationId="{1CE580D1-F917-4567-AFB4-99AA9B52ADF0}"/>
          </ac:spMkLst>
        </pc:spChg>
        <pc:spChg chg="add del">
          <ac:chgData name="Ravelo Bacar" userId="dac423b573e3190a" providerId="LiveId" clId="{D103C528-DAB3-4469-9CF3-D9ECBE53A0AA}" dt="2025-04-21T16:51:25.578" v="2042"/>
          <ac:spMkLst>
            <pc:docMk/>
            <pc:sldMk cId="1282126431" sldId="307"/>
            <ac:spMk id="27" creationId="{65513E21-21B0-48DB-8CF1-35E43B33A477}"/>
          </ac:spMkLst>
        </pc:spChg>
        <pc:spChg chg="add del">
          <ac:chgData name="Ravelo Bacar" userId="dac423b573e3190a" providerId="LiveId" clId="{D103C528-DAB3-4469-9CF3-D9ECBE53A0AA}" dt="2025-04-22T03:45:15.314" v="2249" actId="26606"/>
          <ac:spMkLst>
            <pc:docMk/>
            <pc:sldMk cId="1282126431" sldId="307"/>
            <ac:spMk id="30" creationId="{CE15AA44-F065-4781-BEE7-BA8E7C47111E}"/>
          </ac:spMkLst>
        </pc:spChg>
        <pc:spChg chg="add del">
          <ac:chgData name="Ravelo Bacar" userId="dac423b573e3190a" providerId="LiveId" clId="{D103C528-DAB3-4469-9CF3-D9ECBE53A0AA}" dt="2025-04-21T17:32:42.483" v="2091" actId="26606"/>
          <ac:spMkLst>
            <pc:docMk/>
            <pc:sldMk cId="1282126431" sldId="307"/>
            <ac:spMk id="31" creationId="{CE15AA44-F065-4781-BEE7-BA8E7C47111E}"/>
          </ac:spMkLst>
        </pc:spChg>
        <pc:spChg chg="add del">
          <ac:chgData name="Ravelo Bacar" userId="dac423b573e3190a" providerId="LiveId" clId="{D103C528-DAB3-4469-9CF3-D9ECBE53A0AA}" dt="2025-04-22T03:47:04.055" v="2251" actId="26606"/>
          <ac:spMkLst>
            <pc:docMk/>
            <pc:sldMk cId="1282126431" sldId="307"/>
            <ac:spMk id="35" creationId="{3FBF03E8-C602-4192-9C52-F84B29FDCC88}"/>
          </ac:spMkLst>
        </pc:spChg>
        <pc:spChg chg="add del">
          <ac:chgData name="Ravelo Bacar" userId="dac423b573e3190a" providerId="LiveId" clId="{D103C528-DAB3-4469-9CF3-D9ECBE53A0AA}" dt="2025-04-22T03:47:04.055" v="2251" actId="26606"/>
          <ac:spMkLst>
            <pc:docMk/>
            <pc:sldMk cId="1282126431" sldId="307"/>
            <ac:spMk id="36" creationId="{C6870151-9189-4C3A-8379-EF3D95827A0A}"/>
          </ac:spMkLst>
        </pc:spChg>
        <pc:spChg chg="add del">
          <ac:chgData name="Ravelo Bacar" userId="dac423b573e3190a" providerId="LiveId" clId="{D103C528-DAB3-4469-9CF3-D9ECBE53A0AA}" dt="2025-04-22T03:47:04.055" v="2251" actId="26606"/>
          <ac:spMkLst>
            <pc:docMk/>
            <pc:sldMk cId="1282126431" sldId="307"/>
            <ac:spMk id="37" creationId="{123EA69C-102A-4DD0-9547-05DCD271D159}"/>
          </ac:spMkLst>
        </pc:spChg>
        <pc:spChg chg="add del">
          <ac:chgData name="Ravelo Bacar" userId="dac423b573e3190a" providerId="LiveId" clId="{D103C528-DAB3-4469-9CF3-D9ECBE53A0AA}" dt="2025-04-22T03:47:04.055" v="2251" actId="26606"/>
          <ac:spMkLst>
            <pc:docMk/>
            <pc:sldMk cId="1282126431" sldId="307"/>
            <ac:spMk id="38" creationId="{6A862265-5CA3-4C40-8582-7534C3B03C2A}"/>
          </ac:spMkLst>
        </pc:spChg>
        <pc:spChg chg="add del">
          <ac:chgData name="Ravelo Bacar" userId="dac423b573e3190a" providerId="LiveId" clId="{D103C528-DAB3-4469-9CF3-D9ECBE53A0AA}" dt="2025-04-22T03:47:04.055" v="2251" actId="26606"/>
          <ac:spMkLst>
            <pc:docMk/>
            <pc:sldMk cId="1282126431" sldId="307"/>
            <ac:spMk id="39" creationId="{600EF80B-0391-4082-9AF5-F15B091B4CE9}"/>
          </ac:spMkLst>
        </pc:spChg>
        <pc:spChg chg="add del">
          <ac:chgData name="Ravelo Bacar" userId="dac423b573e3190a" providerId="LiveId" clId="{D103C528-DAB3-4469-9CF3-D9ECBE53A0AA}" dt="2025-04-22T04:00:42.074" v="2307" actId="26606"/>
          <ac:spMkLst>
            <pc:docMk/>
            <pc:sldMk cId="1282126431" sldId="307"/>
            <ac:spMk id="42" creationId="{8B058F3D-AE82-4E63-B8C1-1CCE39989E4E}"/>
          </ac:spMkLst>
        </pc:spChg>
        <pc:spChg chg="add del">
          <ac:chgData name="Ravelo Bacar" userId="dac423b573e3190a" providerId="LiveId" clId="{D103C528-DAB3-4469-9CF3-D9ECBE53A0AA}" dt="2025-04-22T04:01:59.252" v="2308" actId="26606"/>
          <ac:spMkLst>
            <pc:docMk/>
            <pc:sldMk cId="1282126431" sldId="307"/>
            <ac:spMk id="45" creationId="{CE15AA44-F065-4781-BEE7-BA8E7C47111E}"/>
          </ac:spMkLst>
        </pc:spChg>
        <pc:spChg chg="add del">
          <ac:chgData name="Ravelo Bacar" userId="dac423b573e3190a" providerId="LiveId" clId="{D103C528-DAB3-4469-9CF3-D9ECBE53A0AA}" dt="2025-04-22T03:50:39.199" v="2297" actId="26606"/>
          <ac:spMkLst>
            <pc:docMk/>
            <pc:sldMk cId="1282126431" sldId="307"/>
            <ac:spMk id="48" creationId="{CE15AA44-F065-4781-BEE7-BA8E7C47111E}"/>
          </ac:spMkLst>
        </pc:spChg>
        <pc:spChg chg="add">
          <ac:chgData name="Ravelo Bacar" userId="dac423b573e3190a" providerId="LiveId" clId="{D103C528-DAB3-4469-9CF3-D9ECBE53A0AA}" dt="2025-04-22T04:01:59.252" v="2308" actId="26606"/>
          <ac:spMkLst>
            <pc:docMk/>
            <pc:sldMk cId="1282126431" sldId="307"/>
            <ac:spMk id="49" creationId="{6A862265-5CA3-4C40-8582-7534C3B03C2A}"/>
          </ac:spMkLst>
        </pc:spChg>
        <pc:spChg chg="add">
          <ac:chgData name="Ravelo Bacar" userId="dac423b573e3190a" providerId="LiveId" clId="{D103C528-DAB3-4469-9CF3-D9ECBE53A0AA}" dt="2025-04-22T04:01:59.252" v="2308" actId="26606"/>
          <ac:spMkLst>
            <pc:docMk/>
            <pc:sldMk cId="1282126431" sldId="307"/>
            <ac:spMk id="51" creationId="{C6870151-9189-4C3A-8379-EF3D95827A0A}"/>
          </ac:spMkLst>
        </pc:spChg>
        <pc:spChg chg="add">
          <ac:chgData name="Ravelo Bacar" userId="dac423b573e3190a" providerId="LiveId" clId="{D103C528-DAB3-4469-9CF3-D9ECBE53A0AA}" dt="2025-04-22T04:01:59.252" v="2308" actId="26606"/>
          <ac:spMkLst>
            <pc:docMk/>
            <pc:sldMk cId="1282126431" sldId="307"/>
            <ac:spMk id="52" creationId="{600EF80B-0391-4082-9AF5-F15B091B4CE9}"/>
          </ac:spMkLst>
        </pc:spChg>
        <pc:spChg chg="add">
          <ac:chgData name="Ravelo Bacar" userId="dac423b573e3190a" providerId="LiveId" clId="{D103C528-DAB3-4469-9CF3-D9ECBE53A0AA}" dt="2025-04-22T04:01:59.252" v="2308" actId="26606"/>
          <ac:spMkLst>
            <pc:docMk/>
            <pc:sldMk cId="1282126431" sldId="307"/>
            <ac:spMk id="53" creationId="{123EA69C-102A-4DD0-9547-05DCD271D159}"/>
          </ac:spMkLst>
        </pc:spChg>
        <pc:spChg chg="add del">
          <ac:chgData name="Ravelo Bacar" userId="dac423b573e3190a" providerId="LiveId" clId="{D103C528-DAB3-4469-9CF3-D9ECBE53A0AA}" dt="2025-04-22T03:50:29.260" v="2283" actId="26606"/>
          <ac:spMkLst>
            <pc:docMk/>
            <pc:sldMk cId="1282126431" sldId="307"/>
            <ac:spMk id="55" creationId="{8B058F3D-AE82-4E63-B8C1-1CCE39989E4E}"/>
          </ac:spMkLst>
        </pc:spChg>
        <pc:spChg chg="add">
          <ac:chgData name="Ravelo Bacar" userId="dac423b573e3190a" providerId="LiveId" clId="{D103C528-DAB3-4469-9CF3-D9ECBE53A0AA}" dt="2025-04-22T04:01:59.252" v="2308" actId="26606"/>
          <ac:spMkLst>
            <pc:docMk/>
            <pc:sldMk cId="1282126431" sldId="307"/>
            <ac:spMk id="61" creationId="{3FBF03E8-C602-4192-9C52-F84B29FDCC88}"/>
          </ac:spMkLst>
        </pc:spChg>
        <pc:picChg chg="add del mod">
          <ac:chgData name="Ravelo Bacar" userId="dac423b573e3190a" providerId="LiveId" clId="{D103C528-DAB3-4469-9CF3-D9ECBE53A0AA}" dt="2025-04-21T17:04:59.794" v="2055" actId="22"/>
          <ac:picMkLst>
            <pc:docMk/>
            <pc:sldMk cId="1282126431" sldId="307"/>
            <ac:picMk id="4" creationId="{462F655B-00E7-449A-2D16-59E58C62F83D}"/>
          </ac:picMkLst>
        </pc:picChg>
        <pc:picChg chg="add del mod">
          <ac:chgData name="Ravelo Bacar" userId="dac423b573e3190a" providerId="LiveId" clId="{D103C528-DAB3-4469-9CF3-D9ECBE53A0AA}" dt="2025-04-21T16:37:44.595" v="1983" actId="478"/>
          <ac:picMkLst>
            <pc:docMk/>
            <pc:sldMk cId="1282126431" sldId="307"/>
            <ac:picMk id="4" creationId="{9E9344EA-F9EF-B0F6-EF9E-FCAED4AD6817}"/>
          </ac:picMkLst>
        </pc:picChg>
        <pc:picChg chg="add del mod">
          <ac:chgData name="Ravelo Bacar" userId="dac423b573e3190a" providerId="LiveId" clId="{D103C528-DAB3-4469-9CF3-D9ECBE53A0AA}" dt="2025-04-22T03:42:31.016" v="2244" actId="478"/>
          <ac:picMkLst>
            <pc:docMk/>
            <pc:sldMk cId="1282126431" sldId="307"/>
            <ac:picMk id="6" creationId="{4ABEE3B6-3C9F-6CB9-210F-EE24EBE29217}"/>
          </ac:picMkLst>
        </pc:picChg>
        <pc:picChg chg="add del mod">
          <ac:chgData name="Ravelo Bacar" userId="dac423b573e3190a" providerId="LiveId" clId="{D103C528-DAB3-4469-9CF3-D9ECBE53A0AA}" dt="2025-04-22T03:51:12.916" v="2303" actId="478"/>
          <ac:picMkLst>
            <pc:docMk/>
            <pc:sldMk cId="1282126431" sldId="307"/>
            <ac:picMk id="7" creationId="{59598AFE-6A70-79BA-E5E5-CF14C00B9630}"/>
          </ac:picMkLst>
        </pc:picChg>
        <pc:picChg chg="add del mod">
          <ac:chgData name="Ravelo Bacar" userId="dac423b573e3190a" providerId="LiveId" clId="{D103C528-DAB3-4469-9CF3-D9ECBE53A0AA}" dt="2025-04-22T04:00:06.392" v="2305" actId="478"/>
          <ac:picMkLst>
            <pc:docMk/>
            <pc:sldMk cId="1282126431" sldId="307"/>
            <ac:picMk id="9" creationId="{C104C58F-0DC3-CF5F-AE21-934135CA4DA3}"/>
          </ac:picMkLst>
        </pc:picChg>
        <pc:picChg chg="add del">
          <ac:chgData name="Ravelo Bacar" userId="dac423b573e3190a" providerId="LiveId" clId="{D103C528-DAB3-4469-9CF3-D9ECBE53A0AA}" dt="2025-04-21T16:38:14.024" v="1988" actId="26606"/>
          <ac:picMkLst>
            <pc:docMk/>
            <pc:sldMk cId="1282126431" sldId="307"/>
            <ac:picMk id="10" creationId="{1F5620B8-A2D8-4568-B566-F0453A0D9167}"/>
          </ac:picMkLst>
        </pc:picChg>
        <pc:picChg chg="add del">
          <ac:chgData name="Ravelo Bacar" userId="dac423b573e3190a" providerId="LiveId" clId="{D103C528-DAB3-4469-9CF3-D9ECBE53A0AA}" dt="2025-04-21T16:37:42.678" v="1982" actId="26606"/>
          <ac:picMkLst>
            <pc:docMk/>
            <pc:sldMk cId="1282126431" sldId="307"/>
            <ac:picMk id="11" creationId="{1F5620B8-A2D8-4568-B566-F0453A0D9167}"/>
          </ac:picMkLst>
        </pc:picChg>
        <pc:picChg chg="add mod">
          <ac:chgData name="Ravelo Bacar" userId="dac423b573e3190a" providerId="LiveId" clId="{D103C528-DAB3-4469-9CF3-D9ECBE53A0AA}" dt="2025-04-22T04:01:59.252" v="2308" actId="26606"/>
          <ac:picMkLst>
            <pc:docMk/>
            <pc:sldMk cId="1282126431" sldId="307"/>
            <ac:picMk id="11" creationId="{8463CD02-9048-0690-701A-700FAF2C577A}"/>
          </ac:picMkLst>
        </pc:picChg>
        <pc:picChg chg="add del">
          <ac:chgData name="Ravelo Bacar" userId="dac423b573e3190a" providerId="LiveId" clId="{D103C528-DAB3-4469-9CF3-D9ECBE53A0AA}" dt="2025-04-21T16:51:25.578" v="2042"/>
          <ac:picMkLst>
            <pc:docMk/>
            <pc:sldMk cId="1282126431" sldId="307"/>
            <ac:picMk id="24" creationId="{1F5620B8-A2D8-4568-B566-F0453A0D9167}"/>
          </ac:picMkLst>
        </pc:picChg>
        <pc:cxnChg chg="add del">
          <ac:chgData name="Ravelo Bacar" userId="dac423b573e3190a" providerId="LiveId" clId="{D103C528-DAB3-4469-9CF3-D9ECBE53A0AA}" dt="2025-04-21T16:38:14.024" v="1988" actId="26606"/>
          <ac:cxnSpMkLst>
            <pc:docMk/>
            <pc:sldMk cId="1282126431" sldId="307"/>
            <ac:cxnSpMk id="12" creationId="{1C7D2BA4-4B7A-4596-8BCC-5CF715423894}"/>
          </ac:cxnSpMkLst>
        </pc:cxnChg>
        <pc:cxnChg chg="add del">
          <ac:chgData name="Ravelo Bacar" userId="dac423b573e3190a" providerId="LiveId" clId="{D103C528-DAB3-4469-9CF3-D9ECBE53A0AA}" dt="2025-04-21T16:37:42.678" v="1982" actId="26606"/>
          <ac:cxnSpMkLst>
            <pc:docMk/>
            <pc:sldMk cId="1282126431" sldId="307"/>
            <ac:cxnSpMk id="13" creationId="{1C7D2BA4-4B7A-4596-8BCC-5CF715423894}"/>
          </ac:cxnSpMkLst>
        </pc:cxnChg>
        <pc:cxnChg chg="add del">
          <ac:chgData name="Ravelo Bacar" userId="dac423b573e3190a" providerId="LiveId" clId="{D103C528-DAB3-4469-9CF3-D9ECBE53A0AA}" dt="2025-04-21T16:38:14.024" v="1988" actId="26606"/>
          <ac:cxnSpMkLst>
            <pc:docMk/>
            <pc:sldMk cId="1282126431" sldId="307"/>
            <ac:cxnSpMk id="14" creationId="{4977F1E1-2B6F-4BB6-899F-67D8764D83C5}"/>
          </ac:cxnSpMkLst>
        </pc:cxnChg>
        <pc:cxnChg chg="add del">
          <ac:chgData name="Ravelo Bacar" userId="dac423b573e3190a" providerId="LiveId" clId="{D103C528-DAB3-4469-9CF3-D9ECBE53A0AA}" dt="2025-04-21T16:37:42.678" v="1982" actId="26606"/>
          <ac:cxnSpMkLst>
            <pc:docMk/>
            <pc:sldMk cId="1282126431" sldId="307"/>
            <ac:cxnSpMk id="15" creationId="{4977F1E1-2B6F-4BB6-899F-67D8764D83C5}"/>
          </ac:cxnSpMkLst>
        </pc:cxnChg>
        <pc:cxnChg chg="add del">
          <ac:chgData name="Ravelo Bacar" userId="dac423b573e3190a" providerId="LiveId" clId="{D103C528-DAB3-4469-9CF3-D9ECBE53A0AA}" dt="2025-04-22T03:47:04.070" v="2252" actId="26606"/>
          <ac:cxnSpMkLst>
            <pc:docMk/>
            <pc:sldMk cId="1282126431" sldId="307"/>
            <ac:cxnSpMk id="20" creationId="{B5C32177-8746-4CFD-8590-5F71226814EA}"/>
          </ac:cxnSpMkLst>
        </pc:cxnChg>
        <pc:cxnChg chg="add del">
          <ac:chgData name="Ravelo Bacar" userId="dac423b573e3190a" providerId="LiveId" clId="{D103C528-DAB3-4469-9CF3-D9ECBE53A0AA}" dt="2025-04-21T16:51:25.578" v="2042"/>
          <ac:cxnSpMkLst>
            <pc:docMk/>
            <pc:sldMk cId="1282126431" sldId="307"/>
            <ac:cxnSpMk id="25" creationId="{1C7D2BA4-4B7A-4596-8BCC-5CF715423894}"/>
          </ac:cxnSpMkLst>
        </pc:cxnChg>
        <pc:cxnChg chg="add del">
          <ac:chgData name="Ravelo Bacar" userId="dac423b573e3190a" providerId="LiveId" clId="{D103C528-DAB3-4469-9CF3-D9ECBE53A0AA}" dt="2025-04-21T16:51:25.578" v="2042"/>
          <ac:cxnSpMkLst>
            <pc:docMk/>
            <pc:sldMk cId="1282126431" sldId="307"/>
            <ac:cxnSpMk id="26" creationId="{4977F1E1-2B6F-4BB6-899F-67D8764D83C5}"/>
          </ac:cxnSpMkLst>
        </pc:cxnChg>
        <pc:cxnChg chg="add del">
          <ac:chgData name="Ravelo Bacar" userId="dac423b573e3190a" providerId="LiveId" clId="{D103C528-DAB3-4469-9CF3-D9ECBE53A0AA}" dt="2025-04-21T16:51:25.578" v="2042"/>
          <ac:cxnSpMkLst>
            <pc:docMk/>
            <pc:sldMk cId="1282126431" sldId="307"/>
            <ac:cxnSpMk id="28" creationId="{580B8A35-DEA7-4D43-9DF8-90B4681D0FAD}"/>
          </ac:cxnSpMkLst>
        </pc:cxnChg>
        <pc:cxnChg chg="add del">
          <ac:chgData name="Ravelo Bacar" userId="dac423b573e3190a" providerId="LiveId" clId="{D103C528-DAB3-4469-9CF3-D9ECBE53A0AA}" dt="2025-04-21T17:32:35.697" v="2089" actId="26606"/>
          <ac:cxnSpMkLst>
            <pc:docMk/>
            <pc:sldMk cId="1282126431" sldId="307"/>
            <ac:cxnSpMk id="29" creationId="{ADC4AA24-BE70-468C-9687-86AEE1D52A80}"/>
          </ac:cxnSpMkLst>
        </pc:cxnChg>
        <pc:cxnChg chg="add del">
          <ac:chgData name="Ravelo Bacar" userId="dac423b573e3190a" providerId="LiveId" clId="{D103C528-DAB3-4469-9CF3-D9ECBE53A0AA}" dt="2025-04-21T17:32:42.483" v="2091" actId="26606"/>
          <ac:cxnSpMkLst>
            <pc:docMk/>
            <pc:sldMk cId="1282126431" sldId="307"/>
            <ac:cxnSpMk id="32" creationId="{B5C32177-8746-4CFD-8590-5F71226814EA}"/>
          </ac:cxnSpMkLst>
        </pc:cxnChg>
        <pc:cxnChg chg="add del">
          <ac:chgData name="Ravelo Bacar" userId="dac423b573e3190a" providerId="LiveId" clId="{D103C528-DAB3-4469-9CF3-D9ECBE53A0AA}" dt="2025-04-22T03:45:15.314" v="2249" actId="26606"/>
          <ac:cxnSpMkLst>
            <pc:docMk/>
            <pc:sldMk cId="1282126431" sldId="307"/>
            <ac:cxnSpMk id="33" creationId="{B5C32177-8746-4CFD-8590-5F71226814EA}"/>
          </ac:cxnSpMkLst>
        </pc:cxnChg>
        <pc:cxnChg chg="add del">
          <ac:chgData name="Ravelo Bacar" userId="dac423b573e3190a" providerId="LiveId" clId="{D103C528-DAB3-4469-9CF3-D9ECBE53A0AA}" dt="2025-04-22T03:47:04.055" v="2251" actId="26606"/>
          <ac:cxnSpMkLst>
            <pc:docMk/>
            <pc:sldMk cId="1282126431" sldId="307"/>
            <ac:cxnSpMk id="40" creationId="{D33AC32D-5F44-45F7-A0BD-7C11A86BED57}"/>
          </ac:cxnSpMkLst>
        </pc:cxnChg>
        <pc:cxnChg chg="add del">
          <ac:chgData name="Ravelo Bacar" userId="dac423b573e3190a" providerId="LiveId" clId="{D103C528-DAB3-4469-9CF3-D9ECBE53A0AA}" dt="2025-04-22T04:00:42.074" v="2307" actId="26606"/>
          <ac:cxnSpMkLst>
            <pc:docMk/>
            <pc:sldMk cId="1282126431" sldId="307"/>
            <ac:cxnSpMk id="43" creationId="{ADC4AA24-BE70-468C-9687-86AEE1D52A80}"/>
          </ac:cxnSpMkLst>
        </pc:cxnChg>
        <pc:cxnChg chg="add del">
          <ac:chgData name="Ravelo Bacar" userId="dac423b573e3190a" providerId="LiveId" clId="{D103C528-DAB3-4469-9CF3-D9ECBE53A0AA}" dt="2025-04-22T04:01:59.252" v="2308" actId="26606"/>
          <ac:cxnSpMkLst>
            <pc:docMk/>
            <pc:sldMk cId="1282126431" sldId="307"/>
            <ac:cxnSpMk id="46" creationId="{B5C32177-8746-4CFD-8590-5F71226814EA}"/>
          </ac:cxnSpMkLst>
        </pc:cxnChg>
        <pc:cxnChg chg="add del">
          <ac:chgData name="Ravelo Bacar" userId="dac423b573e3190a" providerId="LiveId" clId="{D103C528-DAB3-4469-9CF3-D9ECBE53A0AA}" dt="2025-04-22T03:50:39.199" v="2297" actId="26606"/>
          <ac:cxnSpMkLst>
            <pc:docMk/>
            <pc:sldMk cId="1282126431" sldId="307"/>
            <ac:cxnSpMk id="50" creationId="{B5C32177-8746-4CFD-8590-5F71226814EA}"/>
          </ac:cxnSpMkLst>
        </pc:cxnChg>
        <pc:cxnChg chg="add del">
          <ac:chgData name="Ravelo Bacar" userId="dac423b573e3190a" providerId="LiveId" clId="{D103C528-DAB3-4469-9CF3-D9ECBE53A0AA}" dt="2025-04-22T03:50:29.260" v="2283" actId="26606"/>
          <ac:cxnSpMkLst>
            <pc:docMk/>
            <pc:sldMk cId="1282126431" sldId="307"/>
            <ac:cxnSpMk id="57" creationId="{ADC4AA24-BE70-468C-9687-86AEE1D52A80}"/>
          </ac:cxnSpMkLst>
        </pc:cxnChg>
        <pc:cxnChg chg="add">
          <ac:chgData name="Ravelo Bacar" userId="dac423b573e3190a" providerId="LiveId" clId="{D103C528-DAB3-4469-9CF3-D9ECBE53A0AA}" dt="2025-04-22T04:01:59.252" v="2308" actId="26606"/>
          <ac:cxnSpMkLst>
            <pc:docMk/>
            <pc:sldMk cId="1282126431" sldId="307"/>
            <ac:cxnSpMk id="59" creationId="{D33AC32D-5F44-45F7-A0BD-7C11A86BED57}"/>
          </ac:cxnSpMkLst>
        </pc:cxnChg>
      </pc:sldChg>
      <pc:sldChg chg="del">
        <pc:chgData name="Ravelo Bacar" userId="dac423b573e3190a" providerId="LiveId" clId="{D103C528-DAB3-4469-9CF3-D9ECBE53A0AA}" dt="2025-04-20T15:28:14.003" v="300" actId="47"/>
        <pc:sldMkLst>
          <pc:docMk/>
          <pc:sldMk cId="3754421167" sldId="307"/>
        </pc:sldMkLst>
      </pc:sldChg>
      <pc:sldChg chg="addSp delSp modSp new add del mod ord setBg setClrOvrMap delDesignElem">
        <pc:chgData name="Ravelo Bacar" userId="dac423b573e3190a" providerId="LiveId" clId="{D103C528-DAB3-4469-9CF3-D9ECBE53A0AA}" dt="2025-04-22T04:12:01.451" v="2344" actId="403"/>
        <pc:sldMkLst>
          <pc:docMk/>
          <pc:sldMk cId="1339562690" sldId="308"/>
        </pc:sldMkLst>
        <pc:spChg chg="add mod ord">
          <ac:chgData name="Ravelo Bacar" userId="dac423b573e3190a" providerId="LiveId" clId="{D103C528-DAB3-4469-9CF3-D9ECBE53A0AA}" dt="2025-04-22T04:12:01.451" v="2344" actId="403"/>
          <ac:spMkLst>
            <pc:docMk/>
            <pc:sldMk cId="1339562690" sldId="308"/>
            <ac:spMk id="3" creationId="{BC87E24E-8DCC-B480-EE01-4BDE0985FE03}"/>
          </ac:spMkLst>
        </pc:spChg>
        <pc:spChg chg="add del">
          <ac:chgData name="Ravelo Bacar" userId="dac423b573e3190a" providerId="LiveId" clId="{D103C528-DAB3-4469-9CF3-D9ECBE53A0AA}" dt="2025-04-21T17:40:34.935" v="2118" actId="26606"/>
          <ac:spMkLst>
            <pc:docMk/>
            <pc:sldMk cId="1339562690" sldId="308"/>
            <ac:spMk id="6" creationId="{1034510A-DB30-456D-9F45-F70101243FCB}"/>
          </ac:spMkLst>
        </pc:spChg>
        <pc:spChg chg="add del">
          <ac:chgData name="Ravelo Bacar" userId="dac423b573e3190a" providerId="LiveId" clId="{D103C528-DAB3-4469-9CF3-D9ECBE53A0AA}" dt="2025-04-21T16:51:25.578" v="2042"/>
          <ac:spMkLst>
            <pc:docMk/>
            <pc:sldMk cId="1339562690" sldId="308"/>
            <ac:spMk id="9" creationId="{0CABCAE3-64FC-4149-819F-2C1812824154}"/>
          </ac:spMkLst>
        </pc:spChg>
        <pc:spChg chg="add del">
          <ac:chgData name="Ravelo Bacar" userId="dac423b573e3190a" providerId="LiveId" clId="{D103C528-DAB3-4469-9CF3-D9ECBE53A0AA}" dt="2025-04-21T17:40:34.935" v="2118" actId="26606"/>
          <ac:spMkLst>
            <pc:docMk/>
            <pc:sldMk cId="1339562690" sldId="308"/>
            <ac:spMk id="12" creationId="{65513E21-21B0-48DB-8CF1-35E43B33A477}"/>
          </ac:spMkLst>
        </pc:spChg>
        <pc:spChg chg="add del">
          <ac:chgData name="Ravelo Bacar" userId="dac423b573e3190a" providerId="LiveId" clId="{D103C528-DAB3-4469-9CF3-D9ECBE53A0AA}" dt="2025-04-21T16:51:25.578" v="2042"/>
          <ac:spMkLst>
            <pc:docMk/>
            <pc:sldMk cId="1339562690" sldId="308"/>
            <ac:spMk id="17" creationId="{D0712110-0BC1-4B31-B3BB-63B44222E87F}"/>
          </ac:spMkLst>
        </pc:spChg>
        <pc:spChg chg="add del">
          <ac:chgData name="Ravelo Bacar" userId="dac423b573e3190a" providerId="LiveId" clId="{D103C528-DAB3-4469-9CF3-D9ECBE53A0AA}" dt="2025-04-21T16:51:25.578" v="2042"/>
          <ac:spMkLst>
            <pc:docMk/>
            <pc:sldMk cId="1339562690" sldId="308"/>
            <ac:spMk id="19" creationId="{4466B5F3-C053-4580-B04A-1EF949888280}"/>
          </ac:spMkLst>
        </pc:spChg>
        <pc:spChg chg="add del">
          <ac:chgData name="Ravelo Bacar" userId="dac423b573e3190a" providerId="LiveId" clId="{D103C528-DAB3-4469-9CF3-D9ECBE53A0AA}" dt="2025-04-22T04:11:27.514" v="2327" actId="26606"/>
          <ac:spMkLst>
            <pc:docMk/>
            <pc:sldMk cId="1339562690" sldId="308"/>
            <ac:spMk id="33" creationId="{C6870151-9189-4C3A-8379-EF3D95827A0A}"/>
          </ac:spMkLst>
        </pc:spChg>
        <pc:spChg chg="add del">
          <ac:chgData name="Ravelo Bacar" userId="dac423b573e3190a" providerId="LiveId" clId="{D103C528-DAB3-4469-9CF3-D9ECBE53A0AA}" dt="2025-04-22T04:11:27.514" v="2327" actId="26606"/>
          <ac:spMkLst>
            <pc:docMk/>
            <pc:sldMk cId="1339562690" sldId="308"/>
            <ac:spMk id="35" creationId="{123EA69C-102A-4DD0-9547-05DCD271D159}"/>
          </ac:spMkLst>
        </pc:spChg>
        <pc:spChg chg="add del">
          <ac:chgData name="Ravelo Bacar" userId="dac423b573e3190a" providerId="LiveId" clId="{D103C528-DAB3-4469-9CF3-D9ECBE53A0AA}" dt="2025-04-22T04:11:27.514" v="2327" actId="26606"/>
          <ac:spMkLst>
            <pc:docMk/>
            <pc:sldMk cId="1339562690" sldId="308"/>
            <ac:spMk id="37" creationId="{6A862265-5CA3-4C40-8582-7534C3B03C2A}"/>
          </ac:spMkLst>
        </pc:spChg>
        <pc:spChg chg="add del">
          <ac:chgData name="Ravelo Bacar" userId="dac423b573e3190a" providerId="LiveId" clId="{D103C528-DAB3-4469-9CF3-D9ECBE53A0AA}" dt="2025-04-22T04:11:27.514" v="2327" actId="26606"/>
          <ac:spMkLst>
            <pc:docMk/>
            <pc:sldMk cId="1339562690" sldId="308"/>
            <ac:spMk id="39" creationId="{600EF80B-0391-4082-9AF5-F15B091B4CE9}"/>
          </ac:spMkLst>
        </pc:spChg>
        <pc:spChg chg="add del">
          <ac:chgData name="Ravelo Bacar" userId="dac423b573e3190a" providerId="LiveId" clId="{D103C528-DAB3-4469-9CF3-D9ECBE53A0AA}" dt="2025-04-22T04:11:27.514" v="2327" actId="26606"/>
          <ac:spMkLst>
            <pc:docMk/>
            <pc:sldMk cId="1339562690" sldId="308"/>
            <ac:spMk id="43" creationId="{3FBF03E8-C602-4192-9C52-F84B29FDCC88}"/>
          </ac:spMkLst>
        </pc:spChg>
        <pc:spChg chg="add">
          <ac:chgData name="Ravelo Bacar" userId="dac423b573e3190a" providerId="LiveId" clId="{D103C528-DAB3-4469-9CF3-D9ECBE53A0AA}" dt="2025-04-22T04:11:27.514" v="2327" actId="26606"/>
          <ac:spMkLst>
            <pc:docMk/>
            <pc:sldMk cId="1339562690" sldId="308"/>
            <ac:spMk id="48" creationId="{4568A54B-9065-40B2-8753-8E0288E828A3}"/>
          </ac:spMkLst>
        </pc:spChg>
        <pc:spChg chg="add">
          <ac:chgData name="Ravelo Bacar" userId="dac423b573e3190a" providerId="LiveId" clId="{D103C528-DAB3-4469-9CF3-D9ECBE53A0AA}" dt="2025-04-22T04:11:27.514" v="2327" actId="26606"/>
          <ac:spMkLst>
            <pc:docMk/>
            <pc:sldMk cId="1339562690" sldId="308"/>
            <ac:spMk id="52" creationId="{A2BED43D-FF5E-4233-9D4F-A509B56034A5}"/>
          </ac:spMkLst>
        </pc:spChg>
        <pc:grpChg chg="add del">
          <ac:chgData name="Ravelo Bacar" userId="dac423b573e3190a" providerId="LiveId" clId="{D103C528-DAB3-4469-9CF3-D9ECBE53A0AA}" dt="2025-04-21T17:49:25.644" v="2160" actId="26606"/>
          <ac:grpSpMkLst>
            <pc:docMk/>
            <pc:sldMk cId="1339562690" sldId="308"/>
            <ac:grpSpMk id="16" creationId="{B20CE148-0BA6-4F74-8A1F-B43278A68893}"/>
          </ac:grpSpMkLst>
        </pc:grpChg>
        <pc:grpChg chg="add del">
          <ac:chgData name="Ravelo Bacar" userId="dac423b573e3190a" providerId="LiveId" clId="{D103C528-DAB3-4469-9CF3-D9ECBE53A0AA}" dt="2025-04-21T17:54:17.890" v="2193" actId="26606"/>
          <ac:grpSpMkLst>
            <pc:docMk/>
            <pc:sldMk cId="1339562690" sldId="308"/>
            <ac:grpSpMk id="22" creationId="{175E07CE-2E34-4C4F-B33B-41AC5D7D827F}"/>
          </ac:grpSpMkLst>
        </pc:grpChg>
        <pc:picChg chg="add del mod ord">
          <ac:chgData name="Ravelo Bacar" userId="dac423b573e3190a" providerId="LiveId" clId="{D103C528-DAB3-4469-9CF3-D9ECBE53A0AA}" dt="2025-04-21T17:40:37" v="2119" actId="478"/>
          <ac:picMkLst>
            <pc:docMk/>
            <pc:sldMk cId="1339562690" sldId="308"/>
            <ac:picMk id="4" creationId="{800704D4-9C12-5336-F1A0-686DCE7BEEEB}"/>
          </ac:picMkLst>
        </pc:picChg>
        <pc:picChg chg="add del">
          <ac:chgData name="Ravelo Bacar" userId="dac423b573e3190a" providerId="LiveId" clId="{D103C528-DAB3-4469-9CF3-D9ECBE53A0AA}" dt="2025-04-21T17:04:32.747" v="2045" actId="22"/>
          <ac:picMkLst>
            <pc:docMk/>
            <pc:sldMk cId="1339562690" sldId="308"/>
            <ac:picMk id="5" creationId="{D1F3F3A9-0E52-7372-18A2-9AFB6A1187F3}"/>
          </ac:picMkLst>
        </pc:picChg>
        <pc:picChg chg="add del">
          <ac:chgData name="Ravelo Bacar" userId="dac423b573e3190a" providerId="LiveId" clId="{D103C528-DAB3-4469-9CF3-D9ECBE53A0AA}" dt="2025-04-21T17:40:34.935" v="2118" actId="26606"/>
          <ac:picMkLst>
            <pc:docMk/>
            <pc:sldMk cId="1339562690" sldId="308"/>
            <ac:picMk id="7" creationId="{D9E3E4AB-D495-4E09-86D0-3C3F1CD33C2A}"/>
          </ac:picMkLst>
        </pc:picChg>
        <pc:picChg chg="add del">
          <ac:chgData name="Ravelo Bacar" userId="dac423b573e3190a" providerId="LiveId" clId="{D103C528-DAB3-4469-9CF3-D9ECBE53A0AA}" dt="2025-04-21T16:51:25.578" v="2042"/>
          <ac:picMkLst>
            <pc:docMk/>
            <pc:sldMk cId="1339562690" sldId="308"/>
            <ac:picMk id="11" creationId="{012FDCFE-9AD2-4D8A-8CBF-B3AA37EBF6DD}"/>
          </ac:picMkLst>
        </pc:picChg>
        <pc:picChg chg="add del mod">
          <ac:chgData name="Ravelo Bacar" userId="dac423b573e3190a" providerId="LiveId" clId="{D103C528-DAB3-4469-9CF3-D9ECBE53A0AA}" dt="2025-04-21T17:40:49.722" v="2120" actId="478"/>
          <ac:picMkLst>
            <pc:docMk/>
            <pc:sldMk cId="1339562690" sldId="308"/>
            <ac:picMk id="11" creationId="{FA4245F5-ADB1-D154-E4DC-2DAE2B90EB64}"/>
          </ac:picMkLst>
        </pc:picChg>
        <pc:picChg chg="add del mod">
          <ac:chgData name="Ravelo Bacar" userId="dac423b573e3190a" providerId="LiveId" clId="{D103C528-DAB3-4469-9CF3-D9ECBE53A0AA}" dt="2025-04-21T17:54:12.591" v="2192" actId="478"/>
          <ac:picMkLst>
            <pc:docMk/>
            <pc:sldMk cId="1339562690" sldId="308"/>
            <ac:picMk id="15" creationId="{92C26AD5-3EEB-DAF8-29D8-063C5581A98A}"/>
          </ac:picMkLst>
        </pc:picChg>
        <pc:picChg chg="add mod">
          <ac:chgData name="Ravelo Bacar" userId="dac423b573e3190a" providerId="LiveId" clId="{D103C528-DAB3-4469-9CF3-D9ECBE53A0AA}" dt="2025-04-22T04:11:27.514" v="2327" actId="26606"/>
          <ac:picMkLst>
            <pc:docMk/>
            <pc:sldMk cId="1339562690" sldId="308"/>
            <ac:picMk id="19" creationId="{971EA4F2-27D7-BDAE-575A-44EC32524965}"/>
          </ac:picMkLst>
        </pc:picChg>
        <pc:picChg chg="add del">
          <ac:chgData name="Ravelo Bacar" userId="dac423b573e3190a" providerId="LiveId" clId="{D103C528-DAB3-4469-9CF3-D9ECBE53A0AA}" dt="2025-04-21T16:51:25.578" v="2042"/>
          <ac:picMkLst>
            <pc:docMk/>
            <pc:sldMk cId="1339562690" sldId="308"/>
            <ac:picMk id="23" creationId="{25CED634-E2D0-4AB7-96DD-816C9B52C5CF}"/>
          </ac:picMkLst>
        </pc:picChg>
        <pc:picChg chg="add del mod">
          <ac:chgData name="Ravelo Bacar" userId="dac423b573e3190a" providerId="LiveId" clId="{D103C528-DAB3-4469-9CF3-D9ECBE53A0AA}" dt="2025-04-21T17:54:30.970" v="2195" actId="478"/>
          <ac:picMkLst>
            <pc:docMk/>
            <pc:sldMk cId="1339562690" sldId="308"/>
            <ac:picMk id="29" creationId="{44D0D22F-0387-87BC-4DB8-23ABC14F931C}"/>
          </ac:picMkLst>
        </pc:picChg>
        <pc:picChg chg="add">
          <ac:chgData name="Ravelo Bacar" userId="dac423b573e3190a" providerId="LiveId" clId="{D103C528-DAB3-4469-9CF3-D9ECBE53A0AA}" dt="2025-04-22T04:11:27.514" v="2327" actId="26606"/>
          <ac:picMkLst>
            <pc:docMk/>
            <pc:sldMk cId="1339562690" sldId="308"/>
            <ac:picMk id="54" creationId="{051D0F8B-A6FE-4009-88A1-49ABE7CEF2AC}"/>
          </ac:picMkLst>
        </pc:picChg>
        <pc:cxnChg chg="add del">
          <ac:chgData name="Ravelo Bacar" userId="dac423b573e3190a" providerId="LiveId" clId="{D103C528-DAB3-4469-9CF3-D9ECBE53A0AA}" dt="2025-04-21T17:40:34.935" v="2118" actId="26606"/>
          <ac:cxnSpMkLst>
            <pc:docMk/>
            <pc:sldMk cId="1339562690" sldId="308"/>
            <ac:cxnSpMk id="8" creationId="{59D48945-BEE9-473E-9443-A1CE317E2D69}"/>
          </ac:cxnSpMkLst>
        </pc:cxnChg>
        <pc:cxnChg chg="add del">
          <ac:chgData name="Ravelo Bacar" userId="dac423b573e3190a" providerId="LiveId" clId="{D103C528-DAB3-4469-9CF3-D9ECBE53A0AA}" dt="2025-04-21T17:40:34.935" v="2118" actId="26606"/>
          <ac:cxnSpMkLst>
            <pc:docMk/>
            <pc:sldMk cId="1339562690" sldId="308"/>
            <ac:cxnSpMk id="10" creationId="{2DD6752A-2411-44BF-8C92-DF55B95F3ACA}"/>
          </ac:cxnSpMkLst>
        </pc:cxnChg>
        <pc:cxnChg chg="add del">
          <ac:chgData name="Ravelo Bacar" userId="dac423b573e3190a" providerId="LiveId" clId="{D103C528-DAB3-4469-9CF3-D9ECBE53A0AA}" dt="2025-04-21T16:51:25.578" v="2042"/>
          <ac:cxnSpMkLst>
            <pc:docMk/>
            <pc:sldMk cId="1339562690" sldId="308"/>
            <ac:cxnSpMk id="13" creationId="{FBD463FC-4CA8-4FF4-85A3-AF9F4B98D210}"/>
          </ac:cxnSpMkLst>
        </pc:cxnChg>
        <pc:cxnChg chg="add del">
          <ac:chgData name="Ravelo Bacar" userId="dac423b573e3190a" providerId="LiveId" clId="{D103C528-DAB3-4469-9CF3-D9ECBE53A0AA}" dt="2025-04-21T17:40:34.935" v="2118" actId="26606"/>
          <ac:cxnSpMkLst>
            <pc:docMk/>
            <pc:sldMk cId="1339562690" sldId="308"/>
            <ac:cxnSpMk id="14" creationId="{580B8A35-DEA7-4D43-9DF8-90B4681D0FAD}"/>
          </ac:cxnSpMkLst>
        </pc:cxnChg>
        <pc:cxnChg chg="add del">
          <ac:chgData name="Ravelo Bacar" userId="dac423b573e3190a" providerId="LiveId" clId="{D103C528-DAB3-4469-9CF3-D9ECBE53A0AA}" dt="2025-04-21T16:51:25.578" v="2042"/>
          <ac:cxnSpMkLst>
            <pc:docMk/>
            <pc:sldMk cId="1339562690" sldId="308"/>
            <ac:cxnSpMk id="15" creationId="{BECF35C3-8B44-4F4B-BD25-4C01823DB22A}"/>
          </ac:cxnSpMkLst>
        </pc:cxnChg>
        <pc:cxnChg chg="del">
          <ac:chgData name="Ravelo Bacar" userId="dac423b573e3190a" providerId="LiveId" clId="{D103C528-DAB3-4469-9CF3-D9ECBE53A0AA}" dt="2025-04-21T16:51:25.578" v="2042"/>
          <ac:cxnSpMkLst>
            <pc:docMk/>
            <pc:sldMk cId="1339562690" sldId="308"/>
            <ac:cxnSpMk id="21" creationId="{FA6123F2-4B61-414F-A7E5-5B7828EACAE2}"/>
          </ac:cxnSpMkLst>
        </pc:cxnChg>
        <pc:cxnChg chg="add del">
          <ac:chgData name="Ravelo Bacar" userId="dac423b573e3190a" providerId="LiveId" clId="{D103C528-DAB3-4469-9CF3-D9ECBE53A0AA}" dt="2025-04-21T16:51:25.578" v="2042"/>
          <ac:cxnSpMkLst>
            <pc:docMk/>
            <pc:sldMk cId="1339562690" sldId="308"/>
            <ac:cxnSpMk id="25" creationId="{FCDDCDFB-696D-4FDF-9B58-24F71B7C37BC}"/>
          </ac:cxnSpMkLst>
        </pc:cxnChg>
        <pc:cxnChg chg="add">
          <ac:chgData name="Ravelo Bacar" userId="dac423b573e3190a" providerId="LiveId" clId="{D103C528-DAB3-4469-9CF3-D9ECBE53A0AA}" dt="2025-04-21T17:54:17.890" v="2193" actId="26606"/>
          <ac:cxnSpMkLst>
            <pc:docMk/>
            <pc:sldMk cId="1339562690" sldId="308"/>
            <ac:cxnSpMk id="41" creationId="{D33AC32D-5F44-45F7-A0BD-7C11A86BED57}"/>
          </ac:cxnSpMkLst>
        </pc:cxnChg>
      </pc:sldChg>
      <pc:sldChg chg="addSp delSp modSp new mod setBg">
        <pc:chgData name="Ravelo Bacar" userId="dac423b573e3190a" providerId="LiveId" clId="{D103C528-DAB3-4469-9CF3-D9ECBE53A0AA}" dt="2025-04-20T19:58:02.505" v="1816" actId="14100"/>
        <pc:sldMkLst>
          <pc:docMk/>
          <pc:sldMk cId="2923039378" sldId="309"/>
        </pc:sldMkLst>
        <pc:spChg chg="add mod">
          <ac:chgData name="Ravelo Bacar" userId="dac423b573e3190a" providerId="LiveId" clId="{D103C528-DAB3-4469-9CF3-D9ECBE53A0AA}" dt="2025-04-20T19:57:11.487" v="1810" actId="313"/>
          <ac:spMkLst>
            <pc:docMk/>
            <pc:sldMk cId="2923039378" sldId="309"/>
            <ac:spMk id="4" creationId="{184F8C82-A0A8-2A00-23E3-BC16CAAF8889}"/>
          </ac:spMkLst>
        </pc:spChg>
        <pc:picChg chg="add mod ord">
          <ac:chgData name="Ravelo Bacar" userId="dac423b573e3190a" providerId="LiveId" clId="{D103C528-DAB3-4469-9CF3-D9ECBE53A0AA}" dt="2025-04-20T19:57:54.033" v="1813" actId="14100"/>
          <ac:picMkLst>
            <pc:docMk/>
            <pc:sldMk cId="2923039378" sldId="309"/>
            <ac:picMk id="3" creationId="{42368BC1-1209-3781-03D6-16E431479ADB}"/>
          </ac:picMkLst>
        </pc:picChg>
        <pc:picChg chg="add mod">
          <ac:chgData name="Ravelo Bacar" userId="dac423b573e3190a" providerId="LiveId" clId="{D103C528-DAB3-4469-9CF3-D9ECBE53A0AA}" dt="2025-04-20T19:58:02.505" v="1816" actId="14100"/>
          <ac:picMkLst>
            <pc:docMk/>
            <pc:sldMk cId="2923039378" sldId="309"/>
            <ac:picMk id="6" creationId="{3B0CD745-9318-62B8-18BC-99B2B36264BB}"/>
          </ac:picMkLst>
        </pc:picChg>
      </pc:sldChg>
      <pc:sldChg chg="addSp delSp modSp new mod setBg">
        <pc:chgData name="Ravelo Bacar" userId="dac423b573e3190a" providerId="LiveId" clId="{D103C528-DAB3-4469-9CF3-D9ECBE53A0AA}" dt="2025-04-21T19:39:16.574" v="2236" actId="26606"/>
        <pc:sldMkLst>
          <pc:docMk/>
          <pc:sldMk cId="752329934" sldId="310"/>
        </pc:sldMkLst>
        <pc:spChg chg="add mod ord">
          <ac:chgData name="Ravelo Bacar" userId="dac423b573e3190a" providerId="LiveId" clId="{D103C528-DAB3-4469-9CF3-D9ECBE53A0AA}" dt="2025-04-21T19:39:16.574" v="2236" actId="26606"/>
          <ac:spMkLst>
            <pc:docMk/>
            <pc:sldMk cId="752329934" sldId="310"/>
            <ac:spMk id="3" creationId="{9ADC22F6-B5AA-B92B-B24D-846E5C38AFCD}"/>
          </ac:spMkLst>
        </pc:spChg>
        <pc:spChg chg="add del">
          <ac:chgData name="Ravelo Bacar" userId="dac423b573e3190a" providerId="LiveId" clId="{D103C528-DAB3-4469-9CF3-D9ECBE53A0AA}" dt="2025-04-21T18:01:31.958" v="2213" actId="26606"/>
          <ac:spMkLst>
            <pc:docMk/>
            <pc:sldMk cId="752329934" sldId="310"/>
            <ac:spMk id="3079" creationId="{1034510A-DB30-456D-9F45-F70101243FCB}"/>
          </ac:spMkLst>
        </pc:spChg>
        <pc:spChg chg="add del">
          <ac:chgData name="Ravelo Bacar" userId="dac423b573e3190a" providerId="LiveId" clId="{D103C528-DAB3-4469-9CF3-D9ECBE53A0AA}" dt="2025-04-21T18:01:31.958" v="2213" actId="26606"/>
          <ac:spMkLst>
            <pc:docMk/>
            <pc:sldMk cId="752329934" sldId="310"/>
            <ac:spMk id="3087" creationId="{DA6F435B-E179-4620-977D-F85FA57D80C6}"/>
          </ac:spMkLst>
        </pc:spChg>
        <pc:spChg chg="add del">
          <ac:chgData name="Ravelo Bacar" userId="dac423b573e3190a" providerId="LiveId" clId="{D103C528-DAB3-4469-9CF3-D9ECBE53A0AA}" dt="2025-04-21T19:39:16.574" v="2236" actId="26606"/>
          <ac:spMkLst>
            <pc:docMk/>
            <pc:sldMk cId="752329934" sldId="310"/>
            <ac:spMk id="3092" creationId="{5E1F4DBB-EDCB-4A36-BAC5-52F39918F33A}"/>
          </ac:spMkLst>
        </pc:spChg>
        <pc:spChg chg="add del">
          <ac:chgData name="Ravelo Bacar" userId="dac423b573e3190a" providerId="LiveId" clId="{D103C528-DAB3-4469-9CF3-D9ECBE53A0AA}" dt="2025-04-21T19:39:16.574" v="2236" actId="26606"/>
          <ac:spMkLst>
            <pc:docMk/>
            <pc:sldMk cId="752329934" sldId="310"/>
            <ac:spMk id="3098" creationId="{289893E0-5763-470A-960A-0FA51F7FFC2D}"/>
          </ac:spMkLst>
        </pc:spChg>
        <pc:spChg chg="add del">
          <ac:chgData name="Ravelo Bacar" userId="dac423b573e3190a" providerId="LiveId" clId="{D103C528-DAB3-4469-9CF3-D9ECBE53A0AA}" dt="2025-04-21T19:39:16.574" v="2236" actId="26606"/>
          <ac:spMkLst>
            <pc:docMk/>
            <pc:sldMk cId="752329934" sldId="310"/>
            <ac:spMk id="3099" creationId="{0304F9B6-84CA-40EE-A89E-E9B7DAEA51F6}"/>
          </ac:spMkLst>
        </pc:spChg>
        <pc:spChg chg="add">
          <ac:chgData name="Ravelo Bacar" userId="dac423b573e3190a" providerId="LiveId" clId="{D103C528-DAB3-4469-9CF3-D9ECBE53A0AA}" dt="2025-04-21T19:39:16.574" v="2236" actId="26606"/>
          <ac:spMkLst>
            <pc:docMk/>
            <pc:sldMk cId="752329934" sldId="310"/>
            <ac:spMk id="3104" creationId="{DB56CED6-ACD4-43B1-BE53-1B579E8C6EFB}"/>
          </ac:spMkLst>
        </pc:spChg>
        <pc:spChg chg="add">
          <ac:chgData name="Ravelo Bacar" userId="dac423b573e3190a" providerId="LiveId" clId="{D103C528-DAB3-4469-9CF3-D9ECBE53A0AA}" dt="2025-04-21T19:39:16.574" v="2236" actId="26606"/>
          <ac:spMkLst>
            <pc:docMk/>
            <pc:sldMk cId="752329934" sldId="310"/>
            <ac:spMk id="3112" creationId="{58A4B56A-28BF-494A-B9A0-7212483E8353}"/>
          </ac:spMkLst>
        </pc:spChg>
        <pc:spChg chg="add">
          <ac:chgData name="Ravelo Bacar" userId="dac423b573e3190a" providerId="LiveId" clId="{D103C528-DAB3-4469-9CF3-D9ECBE53A0AA}" dt="2025-04-21T19:39:16.574" v="2236" actId="26606"/>
          <ac:spMkLst>
            <pc:docMk/>
            <pc:sldMk cId="752329934" sldId="310"/>
            <ac:spMk id="3114" creationId="{6A5EE248-87D5-4C83-A97D-C1754B546DA7}"/>
          </ac:spMkLst>
        </pc:spChg>
        <pc:picChg chg="add del mod">
          <ac:chgData name="Ravelo Bacar" userId="dac423b573e3190a" providerId="LiveId" clId="{D103C528-DAB3-4469-9CF3-D9ECBE53A0AA}" dt="2025-04-21T19:39:06.526" v="2233" actId="478"/>
          <ac:picMkLst>
            <pc:docMk/>
            <pc:sldMk cId="752329934" sldId="310"/>
            <ac:picMk id="3074" creationId="{7B13FCBC-7947-B7A8-ACD5-D2C132F00AB4}"/>
          </ac:picMkLst>
        </pc:picChg>
        <pc:picChg chg="add">
          <ac:chgData name="Ravelo Bacar" userId="dac423b573e3190a" providerId="LiveId" clId="{D103C528-DAB3-4469-9CF3-D9ECBE53A0AA}" dt="2025-04-21T19:39:01.349" v="2232"/>
          <ac:picMkLst>
            <pc:docMk/>
            <pc:sldMk cId="752329934" sldId="310"/>
            <ac:picMk id="3076" creationId="{15B3EA79-2DED-8EE1-F497-098E7C6A82A2}"/>
          </ac:picMkLst>
        </pc:picChg>
        <pc:picChg chg="add mod">
          <ac:chgData name="Ravelo Bacar" userId="dac423b573e3190a" providerId="LiveId" clId="{D103C528-DAB3-4469-9CF3-D9ECBE53A0AA}" dt="2025-04-21T19:39:10.801" v="2235" actId="1076"/>
          <ac:picMkLst>
            <pc:docMk/>
            <pc:sldMk cId="752329934" sldId="310"/>
            <ac:picMk id="3078" creationId="{DF81109C-C427-6473-AF87-14E539F03640}"/>
          </ac:picMkLst>
        </pc:picChg>
        <pc:picChg chg="add del">
          <ac:chgData name="Ravelo Bacar" userId="dac423b573e3190a" providerId="LiveId" clId="{D103C528-DAB3-4469-9CF3-D9ECBE53A0AA}" dt="2025-04-21T18:01:31.958" v="2213" actId="26606"/>
          <ac:picMkLst>
            <pc:docMk/>
            <pc:sldMk cId="752329934" sldId="310"/>
            <ac:picMk id="3081" creationId="{D9E3E4AB-D495-4E09-86D0-3C3F1CD33C2A}"/>
          </ac:picMkLst>
        </pc:picChg>
        <pc:picChg chg="add">
          <ac:chgData name="Ravelo Bacar" userId="dac423b573e3190a" providerId="LiveId" clId="{D103C528-DAB3-4469-9CF3-D9ECBE53A0AA}" dt="2025-04-21T18:01:31.990" v="2214" actId="26606"/>
          <ac:picMkLst>
            <pc:docMk/>
            <pc:sldMk cId="752329934" sldId="310"/>
            <ac:picMk id="3093" creationId="{5E7F4885-3EDC-461A-89DA-FB14C5ED450B}"/>
          </ac:picMkLst>
        </pc:picChg>
        <pc:picChg chg="add del">
          <ac:chgData name="Ravelo Bacar" userId="dac423b573e3190a" providerId="LiveId" clId="{D103C528-DAB3-4469-9CF3-D9ECBE53A0AA}" dt="2025-04-21T19:39:16.574" v="2236" actId="26606"/>
          <ac:picMkLst>
            <pc:docMk/>
            <pc:sldMk cId="752329934" sldId="310"/>
            <ac:picMk id="3094" creationId="{5752FDBF-2103-408B-86DF-5390B4002D74}"/>
          </ac:picMkLst>
        </pc:picChg>
        <pc:picChg chg="add">
          <ac:chgData name="Ravelo Bacar" userId="dac423b573e3190a" providerId="LiveId" clId="{D103C528-DAB3-4469-9CF3-D9ECBE53A0AA}" dt="2025-04-21T19:39:16.574" v="2236" actId="26606"/>
          <ac:picMkLst>
            <pc:docMk/>
            <pc:sldMk cId="752329934" sldId="310"/>
            <ac:picMk id="3106" creationId="{5B451061-F85B-40DB-92DA-1FD61C70C3F0}"/>
          </ac:picMkLst>
        </pc:picChg>
        <pc:picChg chg="add">
          <ac:chgData name="Ravelo Bacar" userId="dac423b573e3190a" providerId="LiveId" clId="{D103C528-DAB3-4469-9CF3-D9ECBE53A0AA}" dt="2025-04-21T19:39:16.574" v="2236" actId="26606"/>
          <ac:picMkLst>
            <pc:docMk/>
            <pc:sldMk cId="752329934" sldId="310"/>
            <ac:picMk id="3118" creationId="{1A52E10F-3348-4997-8FD3-E6389D562141}"/>
          </ac:picMkLst>
        </pc:picChg>
        <pc:cxnChg chg="add del">
          <ac:chgData name="Ravelo Bacar" userId="dac423b573e3190a" providerId="LiveId" clId="{D103C528-DAB3-4469-9CF3-D9ECBE53A0AA}" dt="2025-04-21T18:01:31.958" v="2213" actId="26606"/>
          <ac:cxnSpMkLst>
            <pc:docMk/>
            <pc:sldMk cId="752329934" sldId="310"/>
            <ac:cxnSpMk id="3083" creationId="{59D48945-BEE9-473E-9443-A1CE317E2D69}"/>
          </ac:cxnSpMkLst>
        </pc:cxnChg>
        <pc:cxnChg chg="add del">
          <ac:chgData name="Ravelo Bacar" userId="dac423b573e3190a" providerId="LiveId" clId="{D103C528-DAB3-4469-9CF3-D9ECBE53A0AA}" dt="2025-04-21T18:01:31.958" v="2213" actId="26606"/>
          <ac:cxnSpMkLst>
            <pc:docMk/>
            <pc:sldMk cId="752329934" sldId="310"/>
            <ac:cxnSpMk id="3085" creationId="{2DD6752A-2411-44BF-8C92-DF55B95F3ACA}"/>
          </ac:cxnSpMkLst>
        </pc:cxnChg>
        <pc:cxnChg chg="add del">
          <ac:chgData name="Ravelo Bacar" userId="dac423b573e3190a" providerId="LiveId" clId="{D103C528-DAB3-4469-9CF3-D9ECBE53A0AA}" dt="2025-04-21T18:01:31.958" v="2213" actId="26606"/>
          <ac:cxnSpMkLst>
            <pc:docMk/>
            <pc:sldMk cId="752329934" sldId="310"/>
            <ac:cxnSpMk id="3089" creationId="{50BDFBFE-124F-4FE6-B780-27D34DEBEDD6}"/>
          </ac:cxnSpMkLst>
        </pc:cxnChg>
        <pc:cxnChg chg="add">
          <ac:chgData name="Ravelo Bacar" userId="dac423b573e3190a" providerId="LiveId" clId="{D103C528-DAB3-4469-9CF3-D9ECBE53A0AA}" dt="2025-04-21T18:01:31.990" v="2214" actId="26606"/>
          <ac:cxnSpMkLst>
            <pc:docMk/>
            <pc:sldMk cId="752329934" sldId="310"/>
            <ac:cxnSpMk id="3091" creationId="{1DF463B2-36E3-4FDD-A787-E7263CDF1D5C}"/>
          </ac:cxnSpMkLst>
        </pc:cxnChg>
        <pc:cxnChg chg="add">
          <ac:chgData name="Ravelo Bacar" userId="dac423b573e3190a" providerId="LiveId" clId="{D103C528-DAB3-4469-9CF3-D9ECBE53A0AA}" dt="2025-04-21T18:01:31.990" v="2214" actId="26606"/>
          <ac:cxnSpMkLst>
            <pc:docMk/>
            <pc:sldMk cId="752329934" sldId="310"/>
            <ac:cxnSpMk id="3095" creationId="{3DE18CD4-3C1C-4438-A98C-9FAD67B0076F}"/>
          </ac:cxnSpMkLst>
        </pc:cxnChg>
        <pc:cxnChg chg="add">
          <ac:chgData name="Ravelo Bacar" userId="dac423b573e3190a" providerId="LiveId" clId="{D103C528-DAB3-4469-9CF3-D9ECBE53A0AA}" dt="2025-04-21T18:01:31.990" v="2214" actId="26606"/>
          <ac:cxnSpMkLst>
            <pc:docMk/>
            <pc:sldMk cId="752329934" sldId="310"/>
            <ac:cxnSpMk id="3096" creationId="{2BFCFFBB-E11F-4217-B830-5A44E40B5081}"/>
          </ac:cxnSpMkLst>
        </pc:cxnChg>
      </pc:sldChg>
      <pc:sldChg chg="addSp delSp modSp new del mod setBg">
        <pc:chgData name="Ravelo Bacar" userId="dac423b573e3190a" providerId="LiveId" clId="{D103C528-DAB3-4469-9CF3-D9ECBE53A0AA}" dt="2025-04-21T19:39:52.127" v="2237" actId="47"/>
        <pc:sldMkLst>
          <pc:docMk/>
          <pc:sldMk cId="776418417" sldId="311"/>
        </pc:sldMkLst>
        <pc:picChg chg="add del mod">
          <ac:chgData name="Ravelo Bacar" userId="dac423b573e3190a" providerId="LiveId" clId="{D103C528-DAB3-4469-9CF3-D9ECBE53A0AA}" dt="2025-04-21T17:53:13.437" v="2190" actId="478"/>
          <ac:picMkLst>
            <pc:docMk/>
            <pc:sldMk cId="776418417" sldId="311"/>
            <ac:picMk id="1026" creationId="{6EF01522-F2B7-F965-40F7-A5B0BECC0053}"/>
          </ac:picMkLst>
        </pc:picChg>
      </pc:sldChg>
      <pc:sldChg chg="addSp delSp modSp new mod ord setBg setClrOvrMap delDesignElem">
        <pc:chgData name="Ravelo Bacar" userId="dac423b573e3190a" providerId="LiveId" clId="{D103C528-DAB3-4469-9CF3-D9ECBE53A0AA}" dt="2025-04-22T04:29:44.913" v="2349" actId="20577"/>
        <pc:sldMkLst>
          <pc:docMk/>
          <pc:sldMk cId="2323309706" sldId="312"/>
        </pc:sldMkLst>
        <pc:spChg chg="add mod ord">
          <ac:chgData name="Ravelo Bacar" userId="dac423b573e3190a" providerId="LiveId" clId="{D103C528-DAB3-4469-9CF3-D9ECBE53A0AA}" dt="2025-04-22T04:29:44.913" v="2349" actId="20577"/>
          <ac:spMkLst>
            <pc:docMk/>
            <pc:sldMk cId="2323309706" sldId="312"/>
            <ac:spMk id="3" creationId="{D11ABCC6-CAA5-35D0-66B6-EAE8FF1EC327}"/>
          </ac:spMkLst>
        </pc:spChg>
        <pc:spChg chg="add">
          <ac:chgData name="Ravelo Bacar" userId="dac423b573e3190a" providerId="LiveId" clId="{D103C528-DAB3-4469-9CF3-D9ECBE53A0AA}" dt="2025-04-21T17:30:02.017" v="2066" actId="26606"/>
          <ac:spMkLst>
            <pc:docMk/>
            <pc:sldMk cId="2323309706" sldId="312"/>
            <ac:spMk id="10" creationId="{C6870151-9189-4C3A-8379-EF3D95827A0A}"/>
          </ac:spMkLst>
        </pc:spChg>
        <pc:spChg chg="add del">
          <ac:chgData name="Ravelo Bacar" userId="dac423b573e3190a" providerId="LiveId" clId="{D103C528-DAB3-4469-9CF3-D9ECBE53A0AA}" dt="2025-04-21T16:48:59.126" v="2018" actId="26606"/>
          <ac:spMkLst>
            <pc:docMk/>
            <pc:sldMk cId="2323309706" sldId="312"/>
            <ac:spMk id="11" creationId="{84C75E2B-CACA-478C-B26B-182AF87A18E3}"/>
          </ac:spMkLst>
        </pc:spChg>
        <pc:spChg chg="add">
          <ac:chgData name="Ravelo Bacar" userId="dac423b573e3190a" providerId="LiveId" clId="{D103C528-DAB3-4469-9CF3-D9ECBE53A0AA}" dt="2025-04-21T17:30:02.017" v="2066" actId="26606"/>
          <ac:spMkLst>
            <pc:docMk/>
            <pc:sldMk cId="2323309706" sldId="312"/>
            <ac:spMk id="12" creationId="{123EA69C-102A-4DD0-9547-05DCD271D159}"/>
          </ac:spMkLst>
        </pc:spChg>
        <pc:spChg chg="add">
          <ac:chgData name="Ravelo Bacar" userId="dac423b573e3190a" providerId="LiveId" clId="{D103C528-DAB3-4469-9CF3-D9ECBE53A0AA}" dt="2025-04-21T17:30:02.017" v="2066" actId="26606"/>
          <ac:spMkLst>
            <pc:docMk/>
            <pc:sldMk cId="2323309706" sldId="312"/>
            <ac:spMk id="14" creationId="{6A862265-5CA3-4C40-8582-7534C3B03C2A}"/>
          </ac:spMkLst>
        </pc:spChg>
        <pc:spChg chg="add">
          <ac:chgData name="Ravelo Bacar" userId="dac423b573e3190a" providerId="LiveId" clId="{D103C528-DAB3-4469-9CF3-D9ECBE53A0AA}" dt="2025-04-21T17:30:02.017" v="2066" actId="26606"/>
          <ac:spMkLst>
            <pc:docMk/>
            <pc:sldMk cId="2323309706" sldId="312"/>
            <ac:spMk id="16" creationId="{600EF80B-0391-4082-9AF5-F15B091B4CE9}"/>
          </ac:spMkLst>
        </pc:spChg>
        <pc:spChg chg="add del">
          <ac:chgData name="Ravelo Bacar" userId="dac423b573e3190a" providerId="LiveId" clId="{D103C528-DAB3-4469-9CF3-D9ECBE53A0AA}" dt="2025-04-21T16:48:59.126" v="2018" actId="26606"/>
          <ac:spMkLst>
            <pc:docMk/>
            <pc:sldMk cId="2323309706" sldId="312"/>
            <ac:spMk id="19" creationId="{3F9C0852-4C70-4A1E-A857-A7AA58559DCB}"/>
          </ac:spMkLst>
        </pc:spChg>
        <pc:spChg chg="add">
          <ac:chgData name="Ravelo Bacar" userId="dac423b573e3190a" providerId="LiveId" clId="{D103C528-DAB3-4469-9CF3-D9ECBE53A0AA}" dt="2025-04-21T17:30:02.017" v="2066" actId="26606"/>
          <ac:spMkLst>
            <pc:docMk/>
            <pc:sldMk cId="2323309706" sldId="312"/>
            <ac:spMk id="20" creationId="{3FBF03E8-C602-4192-9C52-F84B29FDCC88}"/>
          </ac:spMkLst>
        </pc:spChg>
        <pc:spChg chg="add del">
          <ac:chgData name="Ravelo Bacar" userId="dac423b573e3190a" providerId="LiveId" clId="{D103C528-DAB3-4469-9CF3-D9ECBE53A0AA}" dt="2025-04-21T16:48:59.126" v="2018" actId="26606"/>
          <ac:spMkLst>
            <pc:docMk/>
            <pc:sldMk cId="2323309706" sldId="312"/>
            <ac:spMk id="21" creationId="{B2CEB096-638F-4BA7-AB38-E3BBE9FB108A}"/>
          </ac:spMkLst>
        </pc:spChg>
        <pc:spChg chg="add del">
          <ac:chgData name="Ravelo Bacar" userId="dac423b573e3190a" providerId="LiveId" clId="{D103C528-DAB3-4469-9CF3-D9ECBE53A0AA}" dt="2025-04-21T16:48:59.110" v="2017" actId="26606"/>
          <ac:spMkLst>
            <pc:docMk/>
            <pc:sldMk cId="2323309706" sldId="312"/>
            <ac:spMk id="32" creationId="{C630F413-44CE-4746-9821-9E0107978E7A}"/>
          </ac:spMkLst>
        </pc:spChg>
        <pc:spChg chg="add del">
          <ac:chgData name="Ravelo Bacar" userId="dac423b573e3190a" providerId="LiveId" clId="{D103C528-DAB3-4469-9CF3-D9ECBE53A0AA}" dt="2025-04-21T16:48:59.110" v="2017" actId="26606"/>
          <ac:spMkLst>
            <pc:docMk/>
            <pc:sldMk cId="2323309706" sldId="312"/>
            <ac:spMk id="34" creationId="{22D671B1-B099-4F9C-B9CC-9D22B4DAF8A8}"/>
          </ac:spMkLst>
        </pc:spChg>
        <pc:spChg chg="add del">
          <ac:chgData name="Ravelo Bacar" userId="dac423b573e3190a" providerId="LiveId" clId="{D103C528-DAB3-4469-9CF3-D9ECBE53A0AA}" dt="2025-04-21T16:48:59.110" v="2017" actId="26606"/>
          <ac:spMkLst>
            <pc:docMk/>
            <pc:sldMk cId="2323309706" sldId="312"/>
            <ac:spMk id="38" creationId="{898488B7-DBD3-40E7-B54B-4DA6C5693EF3}"/>
          </ac:spMkLst>
        </pc:spChg>
        <pc:spChg chg="add del">
          <ac:chgData name="Ravelo Bacar" userId="dac423b573e3190a" providerId="LiveId" clId="{D103C528-DAB3-4469-9CF3-D9ECBE53A0AA}" dt="2025-04-21T16:49:32.491" v="2024" actId="26606"/>
          <ac:spMkLst>
            <pc:docMk/>
            <pc:sldMk cId="2323309706" sldId="312"/>
            <ac:spMk id="40" creationId="{1C2A4B30-77D7-4FFB-8B53-A88BD68CABD2}"/>
          </ac:spMkLst>
        </pc:spChg>
        <pc:spChg chg="add del">
          <ac:chgData name="Ravelo Bacar" userId="dac423b573e3190a" providerId="LiveId" clId="{D103C528-DAB3-4469-9CF3-D9ECBE53A0AA}" dt="2025-04-21T16:49:32.491" v="2024" actId="26606"/>
          <ac:spMkLst>
            <pc:docMk/>
            <pc:sldMk cId="2323309706" sldId="312"/>
            <ac:spMk id="42" creationId="{01E4D783-AD45-49E7-B6C7-BBACB8290688}"/>
          </ac:spMkLst>
        </pc:spChg>
        <pc:spChg chg="add del">
          <ac:chgData name="Ravelo Bacar" userId="dac423b573e3190a" providerId="LiveId" clId="{D103C528-DAB3-4469-9CF3-D9ECBE53A0AA}" dt="2025-04-21T16:49:32.455" v="2023" actId="26606"/>
          <ac:spMkLst>
            <pc:docMk/>
            <pc:sldMk cId="2323309706" sldId="312"/>
            <ac:spMk id="47" creationId="{45C76AC0-BB6B-419E-A327-AFA29750080A}"/>
          </ac:spMkLst>
        </pc:spChg>
        <pc:spChg chg="add del">
          <ac:chgData name="Ravelo Bacar" userId="dac423b573e3190a" providerId="LiveId" clId="{D103C528-DAB3-4469-9CF3-D9ECBE53A0AA}" dt="2025-04-21T16:49:32.455" v="2023" actId="26606"/>
          <ac:spMkLst>
            <pc:docMk/>
            <pc:sldMk cId="2323309706" sldId="312"/>
            <ac:spMk id="51" creationId="{8B0E4246-09B8-46D7-A0D2-4D264863AD39}"/>
          </ac:spMkLst>
        </pc:spChg>
        <pc:spChg chg="add del">
          <ac:chgData name="Ravelo Bacar" userId="dac423b573e3190a" providerId="LiveId" clId="{D103C528-DAB3-4469-9CF3-D9ECBE53A0AA}" dt="2025-04-21T16:51:25.578" v="2042"/>
          <ac:spMkLst>
            <pc:docMk/>
            <pc:sldMk cId="2323309706" sldId="312"/>
            <ac:spMk id="57" creationId="{1C2A4B30-77D7-4FFB-8B53-A88BD68CABD2}"/>
          </ac:spMkLst>
        </pc:spChg>
        <pc:spChg chg="add del">
          <ac:chgData name="Ravelo Bacar" userId="dac423b573e3190a" providerId="LiveId" clId="{D103C528-DAB3-4469-9CF3-D9ECBE53A0AA}" dt="2025-04-21T16:51:25.578" v="2042"/>
          <ac:spMkLst>
            <pc:docMk/>
            <pc:sldMk cId="2323309706" sldId="312"/>
            <ac:spMk id="59" creationId="{01E4D783-AD45-49E7-B6C7-BBACB8290688}"/>
          </ac:spMkLst>
        </pc:spChg>
        <pc:picChg chg="add del mod">
          <ac:chgData name="Ravelo Bacar" userId="dac423b573e3190a" providerId="LiveId" clId="{D103C528-DAB3-4469-9CF3-D9ECBE53A0AA}" dt="2025-04-21T17:24:20.139" v="2062" actId="478"/>
          <ac:picMkLst>
            <pc:docMk/>
            <pc:sldMk cId="2323309706" sldId="312"/>
            <ac:picMk id="4" creationId="{737F35A0-B114-CEFD-9276-A11A8E3BC30E}"/>
          </ac:picMkLst>
        </pc:picChg>
        <pc:picChg chg="add mod">
          <ac:chgData name="Ravelo Bacar" userId="dac423b573e3190a" providerId="LiveId" clId="{D103C528-DAB3-4469-9CF3-D9ECBE53A0AA}" dt="2025-04-21T17:30:02.017" v="2066" actId="26606"/>
          <ac:picMkLst>
            <pc:docMk/>
            <pc:sldMk cId="2323309706" sldId="312"/>
            <ac:picMk id="5" creationId="{EA975FE1-7392-DCE0-8228-971FE622AE95}"/>
          </ac:picMkLst>
        </pc:picChg>
        <pc:picChg chg="add del mod">
          <ac:chgData name="Ravelo Bacar" userId="dac423b573e3190a" providerId="LiveId" clId="{D103C528-DAB3-4469-9CF3-D9ECBE53A0AA}" dt="2025-04-21T16:48:36.413" v="2015" actId="21"/>
          <ac:picMkLst>
            <pc:docMk/>
            <pc:sldMk cId="2323309706" sldId="312"/>
            <ac:picMk id="6" creationId="{737F35A0-B114-CEFD-9276-A11A8E3BC30E}"/>
          </ac:picMkLst>
        </pc:picChg>
        <pc:picChg chg="add del">
          <ac:chgData name="Ravelo Bacar" userId="dac423b573e3190a" providerId="LiveId" clId="{D103C528-DAB3-4469-9CF3-D9ECBE53A0AA}" dt="2025-04-21T16:48:59.126" v="2018" actId="26606"/>
          <ac:picMkLst>
            <pc:docMk/>
            <pc:sldMk cId="2323309706" sldId="312"/>
            <ac:picMk id="13" creationId="{50FF2874-547C-4D14-9E18-28B19002FB8C}"/>
          </ac:picMkLst>
        </pc:picChg>
        <pc:picChg chg="add del">
          <ac:chgData name="Ravelo Bacar" userId="dac423b573e3190a" providerId="LiveId" clId="{D103C528-DAB3-4469-9CF3-D9ECBE53A0AA}" dt="2025-04-21T16:48:59.126" v="2018" actId="26606"/>
          <ac:picMkLst>
            <pc:docMk/>
            <pc:sldMk cId="2323309706" sldId="312"/>
            <ac:picMk id="23" creationId="{1A6223F3-0478-4201-A1A2-8DB0865B0A70}"/>
          </ac:picMkLst>
        </pc:picChg>
        <pc:picChg chg="add del">
          <ac:chgData name="Ravelo Bacar" userId="dac423b573e3190a" providerId="LiveId" clId="{D103C528-DAB3-4469-9CF3-D9ECBE53A0AA}" dt="2025-04-21T16:48:59.110" v="2017" actId="26606"/>
          <ac:picMkLst>
            <pc:docMk/>
            <pc:sldMk cId="2323309706" sldId="312"/>
            <ac:picMk id="29" creationId="{AFCF2EF0-A531-CCD2-9C94-F9A1318201D2}"/>
          </ac:picMkLst>
        </pc:picChg>
        <pc:picChg chg="add del">
          <ac:chgData name="Ravelo Bacar" userId="dac423b573e3190a" providerId="LiveId" clId="{D103C528-DAB3-4469-9CF3-D9ECBE53A0AA}" dt="2025-04-21T16:49:15.214" v="2020" actId="478"/>
          <ac:picMkLst>
            <pc:docMk/>
            <pc:sldMk cId="2323309706" sldId="312"/>
            <ac:picMk id="43" creationId="{22CF0416-FC56-B1FE-82FB-D7E2227DD778}"/>
          </ac:picMkLst>
        </pc:picChg>
        <pc:picChg chg="add del">
          <ac:chgData name="Ravelo Bacar" userId="dac423b573e3190a" providerId="LiveId" clId="{D103C528-DAB3-4469-9CF3-D9ECBE53A0AA}" dt="2025-04-21T16:49:32.455" v="2023" actId="26606"/>
          <ac:picMkLst>
            <pc:docMk/>
            <pc:sldMk cId="2323309706" sldId="312"/>
            <ac:picMk id="53" creationId="{F50C8D8D-B32F-4194-8321-164EC442750E}"/>
          </ac:picMkLst>
        </pc:picChg>
        <pc:cxnChg chg="add">
          <ac:chgData name="Ravelo Bacar" userId="dac423b573e3190a" providerId="LiveId" clId="{D103C528-DAB3-4469-9CF3-D9ECBE53A0AA}" dt="2025-04-21T16:47:08.996" v="2013" actId="26606"/>
          <ac:cxnSpMkLst>
            <pc:docMk/>
            <pc:sldMk cId="2323309706" sldId="312"/>
            <ac:cxnSpMk id="15" creationId="{36CF827D-A163-47F7-BD87-34EB4FA7D696}"/>
          </ac:cxnSpMkLst>
        </pc:cxnChg>
        <pc:cxnChg chg="add">
          <ac:chgData name="Ravelo Bacar" userId="dac423b573e3190a" providerId="LiveId" clId="{D103C528-DAB3-4469-9CF3-D9ECBE53A0AA}" dt="2025-04-21T16:47:08.996" v="2013" actId="26606"/>
          <ac:cxnSpMkLst>
            <pc:docMk/>
            <pc:sldMk cId="2323309706" sldId="312"/>
            <ac:cxnSpMk id="17" creationId="{D299D9A9-1DA8-433D-A9BC-FB48D93D4217}"/>
          </ac:cxnSpMkLst>
        </pc:cxnChg>
        <pc:cxnChg chg="add">
          <ac:chgData name="Ravelo Bacar" userId="dac423b573e3190a" providerId="LiveId" clId="{D103C528-DAB3-4469-9CF3-D9ECBE53A0AA}" dt="2025-04-21T17:30:02.017" v="2066" actId="26606"/>
          <ac:cxnSpMkLst>
            <pc:docMk/>
            <pc:sldMk cId="2323309706" sldId="312"/>
            <ac:cxnSpMk id="18" creationId="{D33AC32D-5F44-45F7-A0BD-7C11A86BED57}"/>
          </ac:cxnSpMkLst>
        </pc:cxnChg>
        <pc:cxnChg chg="add del">
          <ac:chgData name="Ravelo Bacar" userId="dac423b573e3190a" providerId="LiveId" clId="{D103C528-DAB3-4469-9CF3-D9ECBE53A0AA}" dt="2025-04-21T16:48:59.126" v="2018" actId="26606"/>
          <ac:cxnSpMkLst>
            <pc:docMk/>
            <pc:sldMk cId="2323309706" sldId="312"/>
            <ac:cxnSpMk id="25" creationId="{966D68AF-E970-43B2-B8F0-2A72DE72AFF3}"/>
          </ac:cxnSpMkLst>
        </pc:cxnChg>
        <pc:cxnChg chg="add del">
          <ac:chgData name="Ravelo Bacar" userId="dac423b573e3190a" providerId="LiveId" clId="{D103C528-DAB3-4469-9CF3-D9ECBE53A0AA}" dt="2025-04-21T16:49:32.491" v="2024" actId="26606"/>
          <ac:cxnSpMkLst>
            <pc:docMk/>
            <pc:sldMk cId="2323309706" sldId="312"/>
            <ac:cxnSpMk id="41" creationId="{373AAE2E-5D6B-4952-A4BB-546C49F8DE4B}"/>
          </ac:cxnSpMkLst>
        </pc:cxnChg>
        <pc:cxnChg chg="add del">
          <ac:chgData name="Ravelo Bacar" userId="dac423b573e3190a" providerId="LiveId" clId="{D103C528-DAB3-4469-9CF3-D9ECBE53A0AA}" dt="2025-04-21T16:49:32.455" v="2023" actId="26606"/>
          <ac:cxnSpMkLst>
            <pc:docMk/>
            <pc:sldMk cId="2323309706" sldId="312"/>
            <ac:cxnSpMk id="49" creationId="{B3E0B6A3-E197-43D6-82D5-7455DAB1A746}"/>
          </ac:cxnSpMkLst>
        </pc:cxnChg>
        <pc:cxnChg chg="add del">
          <ac:chgData name="Ravelo Bacar" userId="dac423b573e3190a" providerId="LiveId" clId="{D103C528-DAB3-4469-9CF3-D9ECBE53A0AA}" dt="2025-04-21T16:49:32.455" v="2023" actId="26606"/>
          <ac:cxnSpMkLst>
            <pc:docMk/>
            <pc:sldMk cId="2323309706" sldId="312"/>
            <ac:cxnSpMk id="55" creationId="{5BD24D8B-8573-4260-B700-E860AD6D2A8E}"/>
          </ac:cxnSpMkLst>
        </pc:cxnChg>
        <pc:cxnChg chg="add del">
          <ac:chgData name="Ravelo Bacar" userId="dac423b573e3190a" providerId="LiveId" clId="{D103C528-DAB3-4469-9CF3-D9ECBE53A0AA}" dt="2025-04-21T16:51:25.578" v="2042"/>
          <ac:cxnSpMkLst>
            <pc:docMk/>
            <pc:sldMk cId="2323309706" sldId="312"/>
            <ac:cxnSpMk id="58" creationId="{373AAE2E-5D6B-4952-A4BB-546C49F8DE4B}"/>
          </ac:cxnSpMkLst>
        </pc:cxnChg>
      </pc:sldChg>
      <pc:sldChg chg="addSp delSp modSp new del mod setBg">
        <pc:chgData name="Ravelo Bacar" userId="dac423b573e3190a" providerId="LiveId" clId="{D103C528-DAB3-4469-9CF3-D9ECBE53A0AA}" dt="2025-04-21T17:44:06.582" v="2155" actId="680"/>
        <pc:sldMkLst>
          <pc:docMk/>
          <pc:sldMk cId="2357279072" sldId="313"/>
        </pc:sldMkLst>
        <pc:spChg chg="add del mod">
          <ac:chgData name="Ravelo Bacar" userId="dac423b573e3190a" providerId="LiveId" clId="{D103C528-DAB3-4469-9CF3-D9ECBE53A0AA}" dt="2025-04-21T17:44:04.352" v="2154" actId="22"/>
          <ac:spMkLst>
            <pc:docMk/>
            <pc:sldMk cId="2357279072" sldId="313"/>
            <ac:spMk id="3" creationId="{66B9B4A1-84D7-49AB-BDAA-346EEC75E870}"/>
          </ac:spMkLst>
        </pc:spChg>
        <pc:grpChg chg="add del">
          <ac:chgData name="Ravelo Bacar" userId="dac423b573e3190a" providerId="LiveId" clId="{D103C528-DAB3-4469-9CF3-D9ECBE53A0AA}" dt="2025-04-21T17:44:03.757" v="2151" actId="26606"/>
          <ac:grpSpMkLst>
            <pc:docMk/>
            <pc:sldMk cId="2357279072" sldId="313"/>
            <ac:grpSpMk id="10" creationId="{A40914CD-C48A-4C0C-99F6-89A6BEAEB16F}"/>
          </ac:grpSpMkLst>
        </pc:grpChg>
        <pc:picChg chg="add del mod">
          <ac:chgData name="Ravelo Bacar" userId="dac423b573e3190a" providerId="LiveId" clId="{D103C528-DAB3-4469-9CF3-D9ECBE53A0AA}" dt="2025-04-21T17:44:04.094" v="2153" actId="22"/>
          <ac:picMkLst>
            <pc:docMk/>
            <pc:sldMk cId="2357279072" sldId="313"/>
            <ac:picMk id="5" creationId="{60C04464-14F3-2230-BC9C-4FFC8BBE0599}"/>
          </ac:picMkLst>
        </pc:picChg>
      </pc:sldChg>
      <pc:sldChg chg="new del">
        <pc:chgData name="Ravelo Bacar" userId="dac423b573e3190a" providerId="LiveId" clId="{D103C528-DAB3-4469-9CF3-D9ECBE53A0AA}" dt="2025-04-21T17:41:55.841" v="2131" actId="680"/>
        <pc:sldMkLst>
          <pc:docMk/>
          <pc:sldMk cId="4136529061" sldId="313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E78AB6-7F90-427D-888D-D14C21C81474}" type="doc">
      <dgm:prSet loTypeId="urn:microsoft.com/office/officeart/2005/8/layout/defaul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08E6317-0148-484E-92A4-20826D08D007}">
      <dgm:prSet/>
      <dgm:spPr/>
      <dgm:t>
        <a:bodyPr/>
        <a:lstStyle/>
        <a:p>
          <a:r>
            <a:rPr lang="fr-FR" b="1" i="0" u="none" dirty="0"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rPr>
            <a:t>Installation et intégration au domaine AD de nouveaux postes</a:t>
          </a:r>
          <a:endParaRPr lang="en-US" b="1" u="none" dirty="0">
            <a:latin typeface="Liberation Serif" panose="02020603050405020304" pitchFamily="18" charset="0"/>
            <a:ea typeface="Liberation Serif" panose="02020603050405020304" pitchFamily="18" charset="0"/>
            <a:cs typeface="Liberation Serif" panose="02020603050405020304" pitchFamily="18" charset="0"/>
          </a:endParaRPr>
        </a:p>
      </dgm:t>
    </dgm:pt>
    <dgm:pt modelId="{24F79769-AC8C-4E41-B5A5-2A4228A92695}" type="parTrans" cxnId="{0AC028E1-A2C1-4662-B865-977DFB6A1E12}">
      <dgm:prSet/>
      <dgm:spPr/>
      <dgm:t>
        <a:bodyPr/>
        <a:lstStyle/>
        <a:p>
          <a:endParaRPr lang="en-US"/>
        </a:p>
      </dgm:t>
    </dgm:pt>
    <dgm:pt modelId="{A05EBB0B-B6A2-4F5C-A4BE-B0AE183631F3}" type="sibTrans" cxnId="{0AC028E1-A2C1-4662-B865-977DFB6A1E12}">
      <dgm:prSet/>
      <dgm:spPr/>
      <dgm:t>
        <a:bodyPr/>
        <a:lstStyle/>
        <a:p>
          <a:endParaRPr lang="en-US"/>
        </a:p>
      </dgm:t>
    </dgm:pt>
    <dgm:pt modelId="{F1789EFA-C8C2-422D-AB4F-9366272FCFB8}">
      <dgm:prSet/>
      <dgm:spPr/>
      <dgm:t>
        <a:bodyPr/>
        <a:lstStyle/>
        <a:p>
          <a:r>
            <a:rPr lang="fr-FR" b="1" i="0" u="none"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rPr>
            <a:t>Déploiement de 80 anciens postes fixes, installation d'une distribution Linux pour l'éducation (PrimTux) via serveur de déploiement FOG en PXE, en vue d'une donation aux écoles du secteur</a:t>
          </a:r>
          <a:endParaRPr lang="en-US" b="1" u="none">
            <a:latin typeface="Liberation Serif" panose="02020603050405020304" pitchFamily="18" charset="0"/>
            <a:ea typeface="Liberation Serif" panose="02020603050405020304" pitchFamily="18" charset="0"/>
            <a:cs typeface="Liberation Serif" panose="02020603050405020304" pitchFamily="18" charset="0"/>
          </a:endParaRPr>
        </a:p>
      </dgm:t>
    </dgm:pt>
    <dgm:pt modelId="{F7228F75-D6BE-4478-8811-C7E8BC964FB4}" type="parTrans" cxnId="{48AFDB8D-FF55-4816-9ADC-D65635E1F586}">
      <dgm:prSet/>
      <dgm:spPr/>
      <dgm:t>
        <a:bodyPr/>
        <a:lstStyle/>
        <a:p>
          <a:endParaRPr lang="en-US"/>
        </a:p>
      </dgm:t>
    </dgm:pt>
    <dgm:pt modelId="{21AD931E-ED33-4833-B828-CDEBAF053E91}" type="sibTrans" cxnId="{48AFDB8D-FF55-4816-9ADC-D65635E1F586}">
      <dgm:prSet/>
      <dgm:spPr/>
      <dgm:t>
        <a:bodyPr/>
        <a:lstStyle/>
        <a:p>
          <a:endParaRPr lang="en-US"/>
        </a:p>
      </dgm:t>
    </dgm:pt>
    <dgm:pt modelId="{0A337116-20F6-4A0A-8E75-A181769C6E83}">
      <dgm:prSet/>
      <dgm:spPr/>
      <dgm:t>
        <a:bodyPr/>
        <a:lstStyle/>
        <a:p>
          <a:r>
            <a:rPr lang="fr-FR" b="1" i="0" u="none"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rPr>
            <a:t>Intégrer la carte google maps sur le site du collège via Wordpress</a:t>
          </a:r>
          <a:br>
            <a:rPr lang="fr-FR" b="1" i="0" u="none"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rPr>
          </a:br>
          <a:endParaRPr lang="en-US" b="1" u="none">
            <a:latin typeface="Liberation Serif" panose="02020603050405020304" pitchFamily="18" charset="0"/>
            <a:ea typeface="Liberation Serif" panose="02020603050405020304" pitchFamily="18" charset="0"/>
            <a:cs typeface="Liberation Serif" panose="02020603050405020304" pitchFamily="18" charset="0"/>
          </a:endParaRPr>
        </a:p>
      </dgm:t>
    </dgm:pt>
    <dgm:pt modelId="{10ADE58C-5F47-4598-AAB7-6888971E6870}" type="parTrans" cxnId="{2681E4FE-4C99-4110-A194-91D1754FD383}">
      <dgm:prSet/>
      <dgm:spPr/>
      <dgm:t>
        <a:bodyPr/>
        <a:lstStyle/>
        <a:p>
          <a:endParaRPr lang="en-US"/>
        </a:p>
      </dgm:t>
    </dgm:pt>
    <dgm:pt modelId="{EBFCE96F-5349-44C3-B430-9B39A4AE19E6}" type="sibTrans" cxnId="{2681E4FE-4C99-4110-A194-91D1754FD383}">
      <dgm:prSet/>
      <dgm:spPr/>
      <dgm:t>
        <a:bodyPr/>
        <a:lstStyle/>
        <a:p>
          <a:endParaRPr lang="en-US"/>
        </a:p>
      </dgm:t>
    </dgm:pt>
    <dgm:pt modelId="{534A86B4-3B6B-4136-ACF8-8E83243403EB}">
      <dgm:prSet/>
      <dgm:spPr/>
      <dgm:t>
        <a:bodyPr/>
        <a:lstStyle/>
        <a:p>
          <a:r>
            <a:rPr lang="fr-FR" b="1" i="0" u="none"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rPr>
            <a:t>Création de l'interface d'un outil web ayant pour but de faciliter la gestion des épreuves blanches du DNB </a:t>
          </a:r>
          <a:br>
            <a:rPr lang="fr-FR" b="1" u="none"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rPr>
          </a:br>
          <a:endParaRPr lang="en-US" b="1" u="none">
            <a:latin typeface="Liberation Serif" panose="02020603050405020304" pitchFamily="18" charset="0"/>
            <a:ea typeface="Liberation Serif" panose="02020603050405020304" pitchFamily="18" charset="0"/>
            <a:cs typeface="Liberation Serif" panose="02020603050405020304" pitchFamily="18" charset="0"/>
          </a:endParaRPr>
        </a:p>
      </dgm:t>
    </dgm:pt>
    <dgm:pt modelId="{EBD91B8F-E2A9-4205-997C-D897F4817E7B}" type="parTrans" cxnId="{A4CDB945-02B8-47F7-A508-B6095C1C4EDB}">
      <dgm:prSet/>
      <dgm:spPr/>
      <dgm:t>
        <a:bodyPr/>
        <a:lstStyle/>
        <a:p>
          <a:endParaRPr lang="en-US"/>
        </a:p>
      </dgm:t>
    </dgm:pt>
    <dgm:pt modelId="{7BBAEBF0-944D-412C-A974-F5E04F0800EB}" type="sibTrans" cxnId="{A4CDB945-02B8-47F7-A508-B6095C1C4EDB}">
      <dgm:prSet/>
      <dgm:spPr/>
      <dgm:t>
        <a:bodyPr/>
        <a:lstStyle/>
        <a:p>
          <a:endParaRPr lang="en-US"/>
        </a:p>
      </dgm:t>
    </dgm:pt>
    <dgm:pt modelId="{D59AD66C-F984-4A96-B95C-F70EBEBE3A30}">
      <dgm:prSet/>
      <dgm:spPr/>
      <dgm:t>
        <a:bodyPr/>
        <a:lstStyle/>
        <a:p>
          <a:r>
            <a:rPr lang="fr-FR" b="1" i="0" u="none" dirty="0"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rPr>
            <a:t>Multiples dépannages de postes professeurs </a:t>
          </a:r>
          <a:br>
            <a:rPr lang="fr-FR" b="1" dirty="0"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rPr>
          </a:br>
          <a:endParaRPr lang="en-US" b="1" dirty="0">
            <a:latin typeface="Liberation Serif" panose="02020603050405020304" pitchFamily="18" charset="0"/>
            <a:ea typeface="Liberation Serif" panose="02020603050405020304" pitchFamily="18" charset="0"/>
            <a:cs typeface="Liberation Serif" panose="02020603050405020304" pitchFamily="18" charset="0"/>
          </a:endParaRPr>
        </a:p>
      </dgm:t>
    </dgm:pt>
    <dgm:pt modelId="{0F0DFBCB-78DE-4B6A-A842-A322843FE7F8}" type="parTrans" cxnId="{44CD5C7B-A438-49C2-908A-DD6A2CF5D05E}">
      <dgm:prSet/>
      <dgm:spPr/>
      <dgm:t>
        <a:bodyPr/>
        <a:lstStyle/>
        <a:p>
          <a:endParaRPr lang="en-US"/>
        </a:p>
      </dgm:t>
    </dgm:pt>
    <dgm:pt modelId="{2699A894-5C4D-4274-B827-F29669675491}" type="sibTrans" cxnId="{44CD5C7B-A438-49C2-908A-DD6A2CF5D05E}">
      <dgm:prSet/>
      <dgm:spPr/>
      <dgm:t>
        <a:bodyPr/>
        <a:lstStyle/>
        <a:p>
          <a:endParaRPr lang="en-US"/>
        </a:p>
      </dgm:t>
    </dgm:pt>
    <dgm:pt modelId="{EFF35F0B-3E33-4399-A0C9-A33328DD48E3}" type="pres">
      <dgm:prSet presAssocID="{43E78AB6-7F90-427D-888D-D14C21C81474}" presName="diagram" presStyleCnt="0">
        <dgm:presLayoutVars>
          <dgm:dir/>
          <dgm:resizeHandles val="exact"/>
        </dgm:presLayoutVars>
      </dgm:prSet>
      <dgm:spPr/>
    </dgm:pt>
    <dgm:pt modelId="{F4A7FE0A-3031-4DF3-891D-D10BF1EC61F1}" type="pres">
      <dgm:prSet presAssocID="{A08E6317-0148-484E-92A4-20826D08D007}" presName="node" presStyleLbl="node1" presStyleIdx="0" presStyleCnt="5">
        <dgm:presLayoutVars>
          <dgm:bulletEnabled val="1"/>
        </dgm:presLayoutVars>
      </dgm:prSet>
      <dgm:spPr/>
    </dgm:pt>
    <dgm:pt modelId="{F71D310C-20EC-4D37-BAD5-6A468D8B2BFA}" type="pres">
      <dgm:prSet presAssocID="{A05EBB0B-B6A2-4F5C-A4BE-B0AE183631F3}" presName="sibTrans" presStyleCnt="0"/>
      <dgm:spPr/>
    </dgm:pt>
    <dgm:pt modelId="{113147C3-E737-4F7A-A078-D586A39B676C}" type="pres">
      <dgm:prSet presAssocID="{F1789EFA-C8C2-422D-AB4F-9366272FCFB8}" presName="node" presStyleLbl="node1" presStyleIdx="1" presStyleCnt="5">
        <dgm:presLayoutVars>
          <dgm:bulletEnabled val="1"/>
        </dgm:presLayoutVars>
      </dgm:prSet>
      <dgm:spPr/>
    </dgm:pt>
    <dgm:pt modelId="{DF2A1B91-A2F4-4F07-8528-9CCFE4E172FD}" type="pres">
      <dgm:prSet presAssocID="{21AD931E-ED33-4833-B828-CDEBAF053E91}" presName="sibTrans" presStyleCnt="0"/>
      <dgm:spPr/>
    </dgm:pt>
    <dgm:pt modelId="{8126149A-9283-44C0-9B97-246011DE34BE}" type="pres">
      <dgm:prSet presAssocID="{0A337116-20F6-4A0A-8E75-A181769C6E83}" presName="node" presStyleLbl="node1" presStyleIdx="2" presStyleCnt="5">
        <dgm:presLayoutVars>
          <dgm:bulletEnabled val="1"/>
        </dgm:presLayoutVars>
      </dgm:prSet>
      <dgm:spPr/>
    </dgm:pt>
    <dgm:pt modelId="{E87AF6D2-A78B-40F3-BAC4-A084F884B50F}" type="pres">
      <dgm:prSet presAssocID="{EBFCE96F-5349-44C3-B430-9B39A4AE19E6}" presName="sibTrans" presStyleCnt="0"/>
      <dgm:spPr/>
    </dgm:pt>
    <dgm:pt modelId="{2DE3CCB1-3BAD-49E9-888A-5E3FB30373AC}" type="pres">
      <dgm:prSet presAssocID="{534A86B4-3B6B-4136-ACF8-8E83243403EB}" presName="node" presStyleLbl="node1" presStyleIdx="3" presStyleCnt="5">
        <dgm:presLayoutVars>
          <dgm:bulletEnabled val="1"/>
        </dgm:presLayoutVars>
      </dgm:prSet>
      <dgm:spPr/>
    </dgm:pt>
    <dgm:pt modelId="{C2002932-A377-4F70-9175-7815E732FAC0}" type="pres">
      <dgm:prSet presAssocID="{7BBAEBF0-944D-412C-A974-F5E04F0800EB}" presName="sibTrans" presStyleCnt="0"/>
      <dgm:spPr/>
    </dgm:pt>
    <dgm:pt modelId="{BE300B5A-3F65-4A91-8D7B-63F39E20D4F5}" type="pres">
      <dgm:prSet presAssocID="{D59AD66C-F984-4A96-B95C-F70EBEBE3A30}" presName="node" presStyleLbl="node1" presStyleIdx="4" presStyleCnt="5">
        <dgm:presLayoutVars>
          <dgm:bulletEnabled val="1"/>
        </dgm:presLayoutVars>
      </dgm:prSet>
      <dgm:spPr/>
    </dgm:pt>
  </dgm:ptLst>
  <dgm:cxnLst>
    <dgm:cxn modelId="{DEA62111-2619-4A7E-A7E2-870DDE54314B}" type="presOf" srcId="{0A337116-20F6-4A0A-8E75-A181769C6E83}" destId="{8126149A-9283-44C0-9B97-246011DE34BE}" srcOrd="0" destOrd="0" presId="urn:microsoft.com/office/officeart/2005/8/layout/default"/>
    <dgm:cxn modelId="{0B101B64-6F94-4BFF-A854-134DD5B7782B}" type="presOf" srcId="{D59AD66C-F984-4A96-B95C-F70EBEBE3A30}" destId="{BE300B5A-3F65-4A91-8D7B-63F39E20D4F5}" srcOrd="0" destOrd="0" presId="urn:microsoft.com/office/officeart/2005/8/layout/default"/>
    <dgm:cxn modelId="{A4CDB945-02B8-47F7-A508-B6095C1C4EDB}" srcId="{43E78AB6-7F90-427D-888D-D14C21C81474}" destId="{534A86B4-3B6B-4136-ACF8-8E83243403EB}" srcOrd="3" destOrd="0" parTransId="{EBD91B8F-E2A9-4205-997C-D897F4817E7B}" sibTransId="{7BBAEBF0-944D-412C-A974-F5E04F0800EB}"/>
    <dgm:cxn modelId="{83E79747-2DE7-4A2E-952F-F42C8EC3E409}" type="presOf" srcId="{43E78AB6-7F90-427D-888D-D14C21C81474}" destId="{EFF35F0B-3E33-4399-A0C9-A33328DD48E3}" srcOrd="0" destOrd="0" presId="urn:microsoft.com/office/officeart/2005/8/layout/default"/>
    <dgm:cxn modelId="{44CD5C7B-A438-49C2-908A-DD6A2CF5D05E}" srcId="{43E78AB6-7F90-427D-888D-D14C21C81474}" destId="{D59AD66C-F984-4A96-B95C-F70EBEBE3A30}" srcOrd="4" destOrd="0" parTransId="{0F0DFBCB-78DE-4B6A-A842-A322843FE7F8}" sibTransId="{2699A894-5C4D-4274-B827-F29669675491}"/>
    <dgm:cxn modelId="{10C5C689-FAFD-466A-8197-7D0079770DFD}" type="presOf" srcId="{A08E6317-0148-484E-92A4-20826D08D007}" destId="{F4A7FE0A-3031-4DF3-891D-D10BF1EC61F1}" srcOrd="0" destOrd="0" presId="urn:microsoft.com/office/officeart/2005/8/layout/default"/>
    <dgm:cxn modelId="{48AFDB8D-FF55-4816-9ADC-D65635E1F586}" srcId="{43E78AB6-7F90-427D-888D-D14C21C81474}" destId="{F1789EFA-C8C2-422D-AB4F-9366272FCFB8}" srcOrd="1" destOrd="0" parTransId="{F7228F75-D6BE-4478-8811-C7E8BC964FB4}" sibTransId="{21AD931E-ED33-4833-B828-CDEBAF053E91}"/>
    <dgm:cxn modelId="{0AC028E1-A2C1-4662-B865-977DFB6A1E12}" srcId="{43E78AB6-7F90-427D-888D-D14C21C81474}" destId="{A08E6317-0148-484E-92A4-20826D08D007}" srcOrd="0" destOrd="0" parTransId="{24F79769-AC8C-4E41-B5A5-2A4228A92695}" sibTransId="{A05EBB0B-B6A2-4F5C-A4BE-B0AE183631F3}"/>
    <dgm:cxn modelId="{96451AE4-088E-487D-ACD4-04B489E54BC7}" type="presOf" srcId="{534A86B4-3B6B-4136-ACF8-8E83243403EB}" destId="{2DE3CCB1-3BAD-49E9-888A-5E3FB30373AC}" srcOrd="0" destOrd="0" presId="urn:microsoft.com/office/officeart/2005/8/layout/default"/>
    <dgm:cxn modelId="{736894FD-FDBB-4C14-83A1-1BFA9A117371}" type="presOf" srcId="{F1789EFA-C8C2-422D-AB4F-9366272FCFB8}" destId="{113147C3-E737-4F7A-A078-D586A39B676C}" srcOrd="0" destOrd="0" presId="urn:microsoft.com/office/officeart/2005/8/layout/default"/>
    <dgm:cxn modelId="{2681E4FE-4C99-4110-A194-91D1754FD383}" srcId="{43E78AB6-7F90-427D-888D-D14C21C81474}" destId="{0A337116-20F6-4A0A-8E75-A181769C6E83}" srcOrd="2" destOrd="0" parTransId="{10ADE58C-5F47-4598-AAB7-6888971E6870}" sibTransId="{EBFCE96F-5349-44C3-B430-9B39A4AE19E6}"/>
    <dgm:cxn modelId="{AC05661D-F310-44C7-A6F9-A7659E98D593}" type="presParOf" srcId="{EFF35F0B-3E33-4399-A0C9-A33328DD48E3}" destId="{F4A7FE0A-3031-4DF3-891D-D10BF1EC61F1}" srcOrd="0" destOrd="0" presId="urn:microsoft.com/office/officeart/2005/8/layout/default"/>
    <dgm:cxn modelId="{E50B14F0-3503-4595-821E-BD5DE445CBDA}" type="presParOf" srcId="{EFF35F0B-3E33-4399-A0C9-A33328DD48E3}" destId="{F71D310C-20EC-4D37-BAD5-6A468D8B2BFA}" srcOrd="1" destOrd="0" presId="urn:microsoft.com/office/officeart/2005/8/layout/default"/>
    <dgm:cxn modelId="{BA79BA3F-240B-4EC6-B42A-AD5509238746}" type="presParOf" srcId="{EFF35F0B-3E33-4399-A0C9-A33328DD48E3}" destId="{113147C3-E737-4F7A-A078-D586A39B676C}" srcOrd="2" destOrd="0" presId="urn:microsoft.com/office/officeart/2005/8/layout/default"/>
    <dgm:cxn modelId="{68D7BF04-CDD4-4431-B5DB-F5C534035496}" type="presParOf" srcId="{EFF35F0B-3E33-4399-A0C9-A33328DD48E3}" destId="{DF2A1B91-A2F4-4F07-8528-9CCFE4E172FD}" srcOrd="3" destOrd="0" presId="urn:microsoft.com/office/officeart/2005/8/layout/default"/>
    <dgm:cxn modelId="{96F1EDE0-E7B3-49BE-8989-6D8BAFD8E053}" type="presParOf" srcId="{EFF35F0B-3E33-4399-A0C9-A33328DD48E3}" destId="{8126149A-9283-44C0-9B97-246011DE34BE}" srcOrd="4" destOrd="0" presId="urn:microsoft.com/office/officeart/2005/8/layout/default"/>
    <dgm:cxn modelId="{747101B2-8BB5-4CF6-9998-B3523B829D6D}" type="presParOf" srcId="{EFF35F0B-3E33-4399-A0C9-A33328DD48E3}" destId="{E87AF6D2-A78B-40F3-BAC4-A084F884B50F}" srcOrd="5" destOrd="0" presId="urn:microsoft.com/office/officeart/2005/8/layout/default"/>
    <dgm:cxn modelId="{E54A34FD-4DD7-433E-AD3A-E4898A60131F}" type="presParOf" srcId="{EFF35F0B-3E33-4399-A0C9-A33328DD48E3}" destId="{2DE3CCB1-3BAD-49E9-888A-5E3FB30373AC}" srcOrd="6" destOrd="0" presId="urn:microsoft.com/office/officeart/2005/8/layout/default"/>
    <dgm:cxn modelId="{0BBBB9C3-F4EA-4ED9-86A6-F8B22F87AD61}" type="presParOf" srcId="{EFF35F0B-3E33-4399-A0C9-A33328DD48E3}" destId="{C2002932-A377-4F70-9175-7815E732FAC0}" srcOrd="7" destOrd="0" presId="urn:microsoft.com/office/officeart/2005/8/layout/default"/>
    <dgm:cxn modelId="{58871752-4B4A-4EFD-A75D-65D7D6C07D63}" type="presParOf" srcId="{EFF35F0B-3E33-4399-A0C9-A33328DD48E3}" destId="{BE300B5A-3F65-4A91-8D7B-63F39E20D4F5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A7FE0A-3031-4DF3-891D-D10BF1EC61F1}">
      <dsp:nvSpPr>
        <dsp:cNvPr id="0" name=""/>
        <dsp:cNvSpPr/>
      </dsp:nvSpPr>
      <dsp:spPr>
        <a:xfrm>
          <a:off x="244794" y="4942"/>
          <a:ext cx="5000579" cy="300034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b="1" i="0" u="none" kern="1200" dirty="0"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rPr>
            <a:t>Installation et intégration au domaine AD de nouveaux postes</a:t>
          </a:r>
          <a:endParaRPr lang="en-US" sz="2800" b="1" u="none" kern="1200" dirty="0">
            <a:latin typeface="Liberation Serif" panose="02020603050405020304" pitchFamily="18" charset="0"/>
            <a:ea typeface="Liberation Serif" panose="02020603050405020304" pitchFamily="18" charset="0"/>
            <a:cs typeface="Liberation Serif" panose="02020603050405020304" pitchFamily="18" charset="0"/>
          </a:endParaRPr>
        </a:p>
      </dsp:txBody>
      <dsp:txXfrm>
        <a:off x="244794" y="4942"/>
        <a:ext cx="5000579" cy="3000347"/>
      </dsp:txXfrm>
    </dsp:sp>
    <dsp:sp modelId="{113147C3-E737-4F7A-A078-D586A39B676C}">
      <dsp:nvSpPr>
        <dsp:cNvPr id="0" name=""/>
        <dsp:cNvSpPr/>
      </dsp:nvSpPr>
      <dsp:spPr>
        <a:xfrm>
          <a:off x="5745431" y="4942"/>
          <a:ext cx="5000579" cy="300034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b="1" i="0" u="none" kern="1200"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rPr>
            <a:t>Déploiement de 80 anciens postes fixes, installation d'une distribution Linux pour l'éducation (PrimTux) via serveur de déploiement FOG en PXE, en vue d'une donation aux écoles du secteur</a:t>
          </a:r>
          <a:endParaRPr lang="en-US" sz="2800" b="1" u="none" kern="1200">
            <a:latin typeface="Liberation Serif" panose="02020603050405020304" pitchFamily="18" charset="0"/>
            <a:ea typeface="Liberation Serif" panose="02020603050405020304" pitchFamily="18" charset="0"/>
            <a:cs typeface="Liberation Serif" panose="02020603050405020304" pitchFamily="18" charset="0"/>
          </a:endParaRPr>
        </a:p>
      </dsp:txBody>
      <dsp:txXfrm>
        <a:off x="5745431" y="4942"/>
        <a:ext cx="5000579" cy="3000347"/>
      </dsp:txXfrm>
    </dsp:sp>
    <dsp:sp modelId="{8126149A-9283-44C0-9B97-246011DE34BE}">
      <dsp:nvSpPr>
        <dsp:cNvPr id="0" name=""/>
        <dsp:cNvSpPr/>
      </dsp:nvSpPr>
      <dsp:spPr>
        <a:xfrm>
          <a:off x="11246068" y="4942"/>
          <a:ext cx="5000579" cy="300034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b="1" i="0" u="none" kern="1200"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rPr>
            <a:t>Intégrer la carte google maps sur le site du collège via Wordpress</a:t>
          </a:r>
          <a:br>
            <a:rPr lang="fr-FR" sz="2800" b="1" i="0" u="none" kern="1200"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rPr>
          </a:br>
          <a:endParaRPr lang="en-US" sz="2800" b="1" u="none" kern="1200">
            <a:latin typeface="Liberation Serif" panose="02020603050405020304" pitchFamily="18" charset="0"/>
            <a:ea typeface="Liberation Serif" panose="02020603050405020304" pitchFamily="18" charset="0"/>
            <a:cs typeface="Liberation Serif" panose="02020603050405020304" pitchFamily="18" charset="0"/>
          </a:endParaRPr>
        </a:p>
      </dsp:txBody>
      <dsp:txXfrm>
        <a:off x="11246068" y="4942"/>
        <a:ext cx="5000579" cy="3000347"/>
      </dsp:txXfrm>
    </dsp:sp>
    <dsp:sp modelId="{2DE3CCB1-3BAD-49E9-888A-5E3FB30373AC}">
      <dsp:nvSpPr>
        <dsp:cNvPr id="0" name=""/>
        <dsp:cNvSpPr/>
      </dsp:nvSpPr>
      <dsp:spPr>
        <a:xfrm>
          <a:off x="2995113" y="3505347"/>
          <a:ext cx="5000579" cy="300034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b="1" i="0" u="none" kern="1200"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rPr>
            <a:t>Création de l'interface d'un outil web ayant pour but de faciliter la gestion des épreuves blanches du DNB </a:t>
          </a:r>
          <a:br>
            <a:rPr lang="fr-FR" sz="2800" b="1" u="none" kern="1200"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rPr>
          </a:br>
          <a:endParaRPr lang="en-US" sz="2800" b="1" u="none" kern="1200">
            <a:latin typeface="Liberation Serif" panose="02020603050405020304" pitchFamily="18" charset="0"/>
            <a:ea typeface="Liberation Serif" panose="02020603050405020304" pitchFamily="18" charset="0"/>
            <a:cs typeface="Liberation Serif" panose="02020603050405020304" pitchFamily="18" charset="0"/>
          </a:endParaRPr>
        </a:p>
      </dsp:txBody>
      <dsp:txXfrm>
        <a:off x="2995113" y="3505347"/>
        <a:ext cx="5000579" cy="3000347"/>
      </dsp:txXfrm>
    </dsp:sp>
    <dsp:sp modelId="{BE300B5A-3F65-4A91-8D7B-63F39E20D4F5}">
      <dsp:nvSpPr>
        <dsp:cNvPr id="0" name=""/>
        <dsp:cNvSpPr/>
      </dsp:nvSpPr>
      <dsp:spPr>
        <a:xfrm>
          <a:off x="8495750" y="3505347"/>
          <a:ext cx="5000579" cy="300034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b="1" i="0" u="none" kern="1200" dirty="0"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rPr>
            <a:t>Multiples dépannages de postes professeurs </a:t>
          </a:r>
          <a:br>
            <a:rPr lang="fr-FR" sz="2800" b="1" kern="1200" dirty="0"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rPr>
          </a:br>
          <a:endParaRPr lang="en-US" sz="2800" b="1" kern="1200" dirty="0">
            <a:latin typeface="Liberation Serif" panose="02020603050405020304" pitchFamily="18" charset="0"/>
            <a:ea typeface="Liberation Serif" panose="02020603050405020304" pitchFamily="18" charset="0"/>
            <a:cs typeface="Liberation Serif" panose="02020603050405020304" pitchFamily="18" charset="0"/>
          </a:endParaRPr>
        </a:p>
      </dsp:txBody>
      <dsp:txXfrm>
        <a:off x="8495750" y="3505347"/>
        <a:ext cx="5000579" cy="30003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27990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A262BC-9FCF-480F-A9F9-F98AD9180343}" type="datetimeFigureOut">
              <a:rPr lang="fr-FR" smtClean="0"/>
              <a:t>21/04/2025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91675E-827E-439C-A573-BDC4B0AD06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1923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l'image de la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190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1675E-827E-439C-A573-BDC4B0AD06EB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0327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87362" y="1250991"/>
            <a:ext cx="13349860" cy="3962750"/>
          </a:xfrm>
        </p:spPr>
        <p:txBody>
          <a:bodyPr bIns="0" anchor="b">
            <a:normAutofit/>
          </a:bodyPr>
          <a:lstStyle>
            <a:lvl1pPr algn="l">
              <a:defRPr sz="1029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87363" y="5506063"/>
            <a:ext cx="13349858" cy="152436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807" b="0" cap="all" baseline="0">
                <a:solidFill>
                  <a:schemeClr val="tx1"/>
                </a:solidFill>
              </a:defRPr>
            </a:lvl1pPr>
            <a:lvl2pPr marL="712866" indent="0" algn="ctr">
              <a:buNone/>
              <a:defRPr sz="2807"/>
            </a:lvl2pPr>
            <a:lvl3pPr marL="1425732" indent="0" algn="ctr">
              <a:buNone/>
              <a:defRPr sz="2807"/>
            </a:lvl3pPr>
            <a:lvl4pPr marL="2138599" indent="0" algn="ctr">
              <a:buNone/>
              <a:defRPr sz="2495"/>
            </a:lvl4pPr>
            <a:lvl5pPr marL="2851465" indent="0" algn="ctr">
              <a:buNone/>
              <a:defRPr sz="2495"/>
            </a:lvl5pPr>
            <a:lvl6pPr marL="3564331" indent="0" algn="ctr">
              <a:buNone/>
              <a:defRPr sz="2495"/>
            </a:lvl6pPr>
            <a:lvl7pPr marL="4277197" indent="0" algn="ctr">
              <a:buNone/>
              <a:defRPr sz="2495"/>
            </a:lvl7pPr>
            <a:lvl8pPr marL="4990064" indent="0" algn="ctr">
              <a:buNone/>
              <a:defRPr sz="2495"/>
            </a:lvl8pPr>
            <a:lvl9pPr marL="5702930" indent="0" algn="ctr">
              <a:buNone/>
              <a:defRPr sz="2495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87361" y="513476"/>
            <a:ext cx="7636105" cy="482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41671" y="1245806"/>
            <a:ext cx="1264577" cy="785209"/>
          </a:xfrm>
        </p:spPr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  <p:cxnSp>
        <p:nvCxnSpPr>
          <p:cNvPr id="8" name="Straight Connector 7"/>
          <p:cNvCxnSpPr/>
          <p:nvPr/>
        </p:nvCxnSpPr>
        <p:spPr>
          <a:xfrm>
            <a:off x="3640271" y="1245806"/>
            <a:ext cx="0" cy="396793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128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  <p:cxnSp>
        <p:nvCxnSpPr>
          <p:cNvPr id="8" name="Straight Connector 7"/>
          <p:cNvCxnSpPr/>
          <p:nvPr/>
        </p:nvCxnSpPr>
        <p:spPr>
          <a:xfrm>
            <a:off x="2138796" y="1245806"/>
            <a:ext cx="0" cy="1663992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59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717885" y="1378172"/>
            <a:ext cx="2519337" cy="7133610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392964" y="1378172"/>
            <a:ext cx="12066695" cy="713361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14717885" y="1121532"/>
            <a:ext cx="2519337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6277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FD93970-B13A-F96D-A4B1-3A1EE74841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" y="1"/>
            <a:ext cx="19026496" cy="1069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5268" y="784183"/>
            <a:ext cx="17080766" cy="5061543"/>
          </a:xfrm>
        </p:spPr>
        <p:txBody>
          <a:bodyPr rtlCol="0" anchor="b">
            <a:noAutofit/>
          </a:bodyPr>
          <a:lstStyle>
            <a:lvl1pPr algn="ctr">
              <a:defRPr sz="10291" b="1" i="0" cap="none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en-US" noProof="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5268" y="5859982"/>
            <a:ext cx="17080766" cy="2038875"/>
          </a:xfrm>
        </p:spPr>
        <p:txBody>
          <a:bodyPr rtlCol="0">
            <a:noAutofit/>
          </a:bodyPr>
          <a:lstStyle>
            <a:lvl1pPr marL="0" indent="0" algn="ctr">
              <a:buNone/>
              <a:defRPr sz="4989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712866" indent="0" algn="ctr">
              <a:buNone/>
              <a:defRPr sz="3118"/>
            </a:lvl2pPr>
            <a:lvl3pPr marL="1425732" indent="0" algn="ctr">
              <a:buNone/>
              <a:defRPr sz="2807"/>
            </a:lvl3pPr>
            <a:lvl4pPr marL="2138599" indent="0" algn="ctr">
              <a:buNone/>
              <a:defRPr sz="2495"/>
            </a:lvl4pPr>
            <a:lvl5pPr marL="2851465" indent="0" algn="ctr">
              <a:buNone/>
              <a:defRPr sz="2495"/>
            </a:lvl5pPr>
            <a:lvl6pPr marL="3564331" indent="0" algn="ctr">
              <a:buNone/>
              <a:defRPr sz="2495"/>
            </a:lvl6pPr>
            <a:lvl7pPr marL="4277197" indent="0" algn="ctr">
              <a:buNone/>
              <a:defRPr sz="2495"/>
            </a:lvl7pPr>
            <a:lvl8pPr marL="4990064" indent="0" algn="ctr">
              <a:buNone/>
              <a:defRPr sz="2495"/>
            </a:lvl8pPr>
            <a:lvl9pPr marL="5702930" indent="0" algn="ctr">
              <a:buNone/>
              <a:defRPr sz="2495"/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159814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6459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  <p:cxnSp>
        <p:nvCxnSpPr>
          <p:cNvPr id="8" name="Straight Connector 7"/>
          <p:cNvCxnSpPr/>
          <p:nvPr/>
        </p:nvCxnSpPr>
        <p:spPr>
          <a:xfrm>
            <a:off x="2138796" y="1245806"/>
            <a:ext cx="0" cy="1663992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677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3149" y="2738262"/>
            <a:ext cx="13351159" cy="2943804"/>
          </a:xfrm>
        </p:spPr>
        <p:txBody>
          <a:bodyPr anchor="b">
            <a:normAutofit/>
          </a:bodyPr>
          <a:lstStyle>
            <a:lvl1pPr algn="l">
              <a:defRPr sz="5613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2965" y="5934846"/>
            <a:ext cx="13331528" cy="1579419"/>
          </a:xfrm>
        </p:spPr>
        <p:txBody>
          <a:bodyPr tIns="91440">
            <a:normAutofit/>
          </a:bodyPr>
          <a:lstStyle>
            <a:lvl1pPr marL="0" indent="0" algn="l">
              <a:buNone/>
              <a:defRPr sz="2807">
                <a:solidFill>
                  <a:schemeClr val="tx1"/>
                </a:solidFill>
              </a:defRPr>
            </a:lvl1pPr>
            <a:lvl2pPr marL="712866" indent="0">
              <a:buNone/>
              <a:defRPr sz="2807">
                <a:solidFill>
                  <a:schemeClr val="tx1">
                    <a:tint val="75000"/>
                  </a:schemeClr>
                </a:solidFill>
              </a:defRPr>
            </a:lvl2pPr>
            <a:lvl3pPr marL="1425732" indent="0">
              <a:buNone/>
              <a:defRPr sz="2807">
                <a:solidFill>
                  <a:schemeClr val="tx1">
                    <a:tint val="75000"/>
                  </a:schemeClr>
                </a:solidFill>
              </a:defRPr>
            </a:lvl3pPr>
            <a:lvl4pPr marL="2138599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4pPr>
            <a:lvl5pPr marL="2851465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5pPr>
            <a:lvl6pPr marL="3564331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6pPr>
            <a:lvl7pPr marL="4277197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7pPr>
            <a:lvl8pPr marL="4990064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8pPr>
            <a:lvl9pPr marL="5702930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  <p:cxnSp>
        <p:nvCxnSpPr>
          <p:cNvPr id="8" name="Straight Connector 7"/>
          <p:cNvCxnSpPr/>
          <p:nvPr/>
        </p:nvCxnSpPr>
        <p:spPr>
          <a:xfrm>
            <a:off x="2138796" y="1245807"/>
            <a:ext cx="0" cy="4436259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005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2966" y="1255031"/>
            <a:ext cx="14844256" cy="165173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92965" y="3135480"/>
            <a:ext cx="7185898" cy="536095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64603" y="3145561"/>
            <a:ext cx="7178966" cy="536622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2138796" y="1245806"/>
            <a:ext cx="0" cy="1663992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385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2966" y="1253899"/>
            <a:ext cx="14844256" cy="164707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2965" y="3149001"/>
            <a:ext cx="7185898" cy="12504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430" b="0" cap="all" baseline="0">
                <a:solidFill>
                  <a:schemeClr val="accent1"/>
                </a:solidFill>
              </a:defRPr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92965" y="4403768"/>
            <a:ext cx="7185898" cy="412339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064600" y="3154387"/>
            <a:ext cx="7185898" cy="1250895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430" b="0" cap="all" baseline="0">
                <a:solidFill>
                  <a:schemeClr val="accent1"/>
                </a:solidFill>
              </a:defRPr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064601" y="4399437"/>
            <a:ext cx="7185898" cy="411234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  <p:cxnSp>
        <p:nvCxnSpPr>
          <p:cNvPr id="11" name="Straight Connector 10"/>
          <p:cNvCxnSpPr/>
          <p:nvPr/>
        </p:nvCxnSpPr>
        <p:spPr>
          <a:xfrm>
            <a:off x="2138796" y="1245806"/>
            <a:ext cx="0" cy="1663992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708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  <p:cxnSp>
        <p:nvCxnSpPr>
          <p:cNvPr id="7" name="Straight Connector 6"/>
          <p:cNvCxnSpPr/>
          <p:nvPr/>
        </p:nvCxnSpPr>
        <p:spPr>
          <a:xfrm>
            <a:off x="2138796" y="1245806"/>
            <a:ext cx="0" cy="1663992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2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9376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2883" y="1245807"/>
            <a:ext cx="4963276" cy="3503838"/>
          </a:xfrm>
        </p:spPr>
        <p:txBody>
          <a:bodyPr anchor="b">
            <a:normAutofit/>
          </a:bodyPr>
          <a:lstStyle>
            <a:lvl1pPr algn="l">
              <a:defRPr sz="3742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64385" y="1245807"/>
            <a:ext cx="9374913" cy="7264318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92966" y="4998192"/>
            <a:ext cx="4966178" cy="3505497"/>
          </a:xfrm>
        </p:spPr>
        <p:txBody>
          <a:bodyPr/>
          <a:lstStyle>
            <a:lvl1pPr marL="0" indent="0" algn="l">
              <a:buNone/>
              <a:defRPr sz="2495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2138796" y="1245807"/>
            <a:ext cx="0" cy="350383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7234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659078" y="751829"/>
            <a:ext cx="6353195" cy="8028783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4523" y="1761204"/>
            <a:ext cx="8494516" cy="2854355"/>
          </a:xfrm>
        </p:spPr>
        <p:txBody>
          <a:bodyPr anchor="b">
            <a:normAutofit/>
          </a:bodyPr>
          <a:lstStyle>
            <a:lvl1pPr>
              <a:defRPr sz="4989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667912" y="1750335"/>
            <a:ext cx="4352119" cy="6028606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4989"/>
            </a:lvl1pPr>
            <a:lvl2pPr marL="712866" indent="0">
              <a:buNone/>
              <a:defRPr sz="4366"/>
            </a:lvl2pPr>
            <a:lvl3pPr marL="1425732" indent="0">
              <a:buNone/>
              <a:defRPr sz="3742"/>
            </a:lvl3pPr>
            <a:lvl4pPr marL="2138599" indent="0">
              <a:buNone/>
              <a:defRPr sz="3118"/>
            </a:lvl4pPr>
            <a:lvl5pPr marL="2851465" indent="0">
              <a:buNone/>
              <a:defRPr sz="3118"/>
            </a:lvl5pPr>
            <a:lvl6pPr marL="3564331" indent="0">
              <a:buNone/>
              <a:defRPr sz="3118"/>
            </a:lvl6pPr>
            <a:lvl7pPr marL="4277197" indent="0">
              <a:buNone/>
              <a:defRPr sz="3118"/>
            </a:lvl7pPr>
            <a:lvl8pPr marL="4990064" indent="0">
              <a:buNone/>
              <a:defRPr sz="3118"/>
            </a:lvl8pPr>
            <a:lvl9pPr marL="5702930" indent="0">
              <a:buNone/>
              <a:defRPr sz="3118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92966" y="4905417"/>
            <a:ext cx="8482350" cy="3124353"/>
          </a:xfrm>
        </p:spPr>
        <p:txBody>
          <a:bodyPr>
            <a:normAutofit/>
          </a:bodyPr>
          <a:lstStyle>
            <a:lvl1pPr marL="0" indent="0" algn="l">
              <a:buNone/>
              <a:defRPr sz="2807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392965" y="8528924"/>
            <a:ext cx="8482351" cy="499155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393301" y="496843"/>
            <a:ext cx="8503303" cy="50041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2138796" y="1245806"/>
            <a:ext cx="0" cy="3369753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774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143050"/>
            <a:ext cx="19010313" cy="642232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5"/>
          <a:srcRect t="2769" b="-2769"/>
          <a:stretch/>
        </p:blipFill>
        <p:spPr>
          <a:xfrm>
            <a:off x="0" y="9567028"/>
            <a:ext cx="19010313" cy="115845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92967" y="1254455"/>
            <a:ext cx="14844257" cy="16360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2967" y="3143050"/>
            <a:ext cx="14844257" cy="538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778751" y="515133"/>
            <a:ext cx="5458472" cy="482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5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92966" y="513476"/>
            <a:ext cx="9130500" cy="482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5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8532" y="1245806"/>
            <a:ext cx="1264577" cy="78520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4366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9576510"/>
            <a:ext cx="19010313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744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1" r:id="rId1"/>
    <p:sldLayoutId id="2147484142" r:id="rId2"/>
    <p:sldLayoutId id="2147484143" r:id="rId3"/>
    <p:sldLayoutId id="2147484144" r:id="rId4"/>
    <p:sldLayoutId id="2147484145" r:id="rId5"/>
    <p:sldLayoutId id="2147484146" r:id="rId6"/>
    <p:sldLayoutId id="2147484147" r:id="rId7"/>
    <p:sldLayoutId id="2147484148" r:id="rId8"/>
    <p:sldLayoutId id="2147484149" r:id="rId9"/>
    <p:sldLayoutId id="2147484150" r:id="rId10"/>
    <p:sldLayoutId id="2147484151" r:id="rId11"/>
    <p:sldLayoutId id="2147484152" r:id="rId12"/>
    <p:sldLayoutId id="2147484153" r:id="rId13"/>
  </p:sldLayoutIdLst>
  <p:txStyles>
    <p:titleStyle>
      <a:lvl1pPr algn="l" defTabSz="1425732" rtl="0" eaLnBrk="1" latinLnBrk="0" hangingPunct="1">
        <a:lnSpc>
          <a:spcPct val="90000"/>
        </a:lnSpc>
        <a:spcBef>
          <a:spcPct val="0"/>
        </a:spcBef>
        <a:buNone/>
        <a:defRPr sz="4989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56433" indent="-356433" algn="l" defTabSz="1425732" rtl="0" eaLnBrk="1" latinLnBrk="0" hangingPunct="1">
        <a:lnSpc>
          <a:spcPct val="120000"/>
        </a:lnSpc>
        <a:spcBef>
          <a:spcPts val="155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3118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069299" indent="-356433" algn="l" defTabSz="1425732" rtl="0" eaLnBrk="1" latinLnBrk="0" hangingPunct="1">
        <a:lnSpc>
          <a:spcPct val="120000"/>
        </a:lnSpc>
        <a:spcBef>
          <a:spcPts val="78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807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782166" indent="-356433" algn="l" defTabSz="1425732" rtl="0" eaLnBrk="1" latinLnBrk="0" hangingPunct="1">
        <a:lnSpc>
          <a:spcPct val="120000"/>
        </a:lnSpc>
        <a:spcBef>
          <a:spcPts val="78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495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2495032" indent="-356433" algn="l" defTabSz="1425732" rtl="0" eaLnBrk="1" latinLnBrk="0" hangingPunct="1">
        <a:lnSpc>
          <a:spcPct val="120000"/>
        </a:lnSpc>
        <a:spcBef>
          <a:spcPts val="78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183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3207898" indent="-356433" algn="l" defTabSz="1425732" rtl="0" eaLnBrk="1" latinLnBrk="0" hangingPunct="1">
        <a:lnSpc>
          <a:spcPct val="120000"/>
        </a:lnSpc>
        <a:spcBef>
          <a:spcPts val="78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71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920764" indent="-356433" algn="l" defTabSz="1425732" rtl="0" eaLnBrk="1" latinLnBrk="0" hangingPunct="1">
        <a:lnSpc>
          <a:spcPct val="120000"/>
        </a:lnSpc>
        <a:spcBef>
          <a:spcPts val="78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71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633631" indent="-356433" algn="l" defTabSz="1425732" rtl="0" eaLnBrk="1" latinLnBrk="0" hangingPunct="1">
        <a:lnSpc>
          <a:spcPct val="120000"/>
        </a:lnSpc>
        <a:spcBef>
          <a:spcPts val="78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71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5346497" indent="-356433" algn="l" defTabSz="1425732" rtl="0" eaLnBrk="1" latinLnBrk="0" hangingPunct="1">
        <a:lnSpc>
          <a:spcPct val="120000"/>
        </a:lnSpc>
        <a:spcBef>
          <a:spcPts val="78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71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6059363" indent="-356433" algn="l" defTabSz="1425732" rtl="0" eaLnBrk="1" latinLnBrk="0" hangingPunct="1">
        <a:lnSpc>
          <a:spcPct val="120000"/>
        </a:lnSpc>
        <a:spcBef>
          <a:spcPts val="78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71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1pPr>
      <a:lvl2pPr marL="712866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2pPr>
      <a:lvl3pPr marL="1425732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3pPr>
      <a:lvl4pPr marL="2138599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2851465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564331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277197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4990064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570293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jpeg"/><Relationship Id="rId4" Type="http://schemas.openxmlformats.org/officeDocument/2006/relationships/hyperlink" Target="file:///C:\Downloaded%20Web%20Sites\Portfolio\assets\importer-creer-les-comptes-utilisateurs-sous-scribe.pdf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172.XX.XX.20/fog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portail.ac-reunion.fr/ladoclela/uploads/images/gallery/2022-04/invt2-1.png" TargetMode="Externa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il.ac-reunion.fr/ladoclela/uploads/images/gallery/2022-02/cle10.png" TargetMode="External"/><Relationship Id="rId2" Type="http://schemas.openxmlformats.org/officeDocument/2006/relationships/hyperlink" Target="https://172.XX.XX.3/ea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ole.ac-dijon.fr/documentations/2.7/completes/HTML/ModuleScribe/co/integration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B56CED6-ACD4-43B1-BE53-1B579E8C6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43048"/>
            <a:ext cx="19010312" cy="642232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pic>
        <p:nvPicPr>
          <p:cNvPr id="1033" name="Picture 1032">
            <a:extLst>
              <a:ext uri="{FF2B5EF4-FFF2-40B4-BE49-F238E27FC236}">
                <a16:creationId xmlns:a16="http://schemas.microsoft.com/office/drawing/2014/main" id="{5B451061-F85B-40DB-92DA-1FD61C70C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/>
          <a:srcRect t="2769" b="-2769"/>
          <a:stretch/>
        </p:blipFill>
        <p:spPr>
          <a:xfrm>
            <a:off x="0" y="9567028"/>
            <a:ext cx="19010312" cy="1158452"/>
          </a:xfrm>
          <a:prstGeom prst="rect">
            <a:avLst/>
          </a:prstGeom>
        </p:spPr>
      </p:pic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D1F836F1-51D4-4090-8E0D-97877F036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9576510"/>
            <a:ext cx="19010312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CDE33292-50BA-4AED-A315-7A6ADB4B1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40270" y="1245806"/>
            <a:ext cx="0" cy="396793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039" name="Rectangle 1038">
            <a:extLst>
              <a:ext uri="{FF2B5EF4-FFF2-40B4-BE49-F238E27FC236}">
                <a16:creationId xmlns:a16="http://schemas.microsoft.com/office/drawing/2014/main" id="{58A4B56A-28BF-494A-B9A0-7212483E8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19009837" cy="1069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6A5EE248-87D5-4C83-A97D-C1754B546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43048"/>
            <a:ext cx="19010312" cy="642232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4077" y="1501413"/>
            <a:ext cx="6372911" cy="3712328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0" rtlCol="0" anchor="b">
            <a:normAutofit/>
          </a:bodyPr>
          <a:lstStyle/>
          <a:p>
            <a:pPr algn="l" defTabSz="914400"/>
            <a:r>
              <a:rPr lang="en-US" sz="5200" b="0" spc="-150">
                <a:solidFill>
                  <a:schemeClr val="tx1"/>
                </a:solidFill>
                <a:ea typeface="+mj-ea"/>
                <a:cs typeface="+mj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Stage de deuxième année – Collège</a:t>
            </a:r>
            <a:br>
              <a:rPr lang="en-US" sz="5200" b="0" spc="-150">
                <a:solidFill>
                  <a:schemeClr val="tx1"/>
                </a:solidFill>
                <a:ea typeface="+mj-ea"/>
                <a:cs typeface="+mj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br>
              <a:rPr lang="en-US" sz="5200" b="0" spc="-150">
                <a:solidFill>
                  <a:schemeClr val="tx1"/>
                </a:solidFill>
                <a:ea typeface="+mj-ea"/>
                <a:cs typeface="+mj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US" sz="5200" b="0" spc="-150">
                <a:solidFill>
                  <a:schemeClr val="tx1"/>
                </a:solidFill>
                <a:ea typeface="+mj-ea"/>
                <a:cs typeface="+mj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Guy Môquet, Saint-Benoît</a:t>
            </a:r>
            <a:endParaRPr lang="en-US" sz="5200" b="0" spc="-150">
              <a:solidFill>
                <a:schemeClr val="tx1"/>
              </a:solidFill>
              <a:ea typeface="+mj-ea"/>
              <a:cs typeface="+mj-cs"/>
            </a:endParaRPr>
          </a:p>
        </p:txBody>
      </p: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5D73BF24-D1F3-4181-8C60-4EA9D4CED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45254" y="1245806"/>
            <a:ext cx="0" cy="396793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Logo Collège Guy Môquet">
            <a:extLst>
              <a:ext uri="{FF2B5EF4-FFF2-40B4-BE49-F238E27FC236}">
                <a16:creationId xmlns:a16="http://schemas.microsoft.com/office/drawing/2014/main" id="{E3E860A7-3B67-F415-7CB1-9549AEE5C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8" r="169" b="1"/>
          <a:stretch/>
        </p:blipFill>
        <p:spPr bwMode="auto">
          <a:xfrm>
            <a:off x="10210004" y="1256112"/>
            <a:ext cx="6319891" cy="726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1044">
            <a:extLst>
              <a:ext uri="{FF2B5EF4-FFF2-40B4-BE49-F238E27FC236}">
                <a16:creationId xmlns:a16="http://schemas.microsoft.com/office/drawing/2014/main" id="{1A52E10F-3348-4997-8FD3-E6389D5621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/>
          <a:srcRect t="2769" b="-2769"/>
          <a:stretch/>
        </p:blipFill>
        <p:spPr>
          <a:xfrm>
            <a:off x="0" y="9567028"/>
            <a:ext cx="19010312" cy="1158452"/>
          </a:xfrm>
          <a:prstGeom prst="rect">
            <a:avLst/>
          </a:prstGeom>
        </p:spPr>
      </p:pic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BD381074-0101-41BB-98A9-EE3DC457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9576510"/>
            <a:ext cx="19010312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63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010312" cy="1069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jouet, habits, dessin humoristique, personne&#10;&#10;Le contenu généré par l’IA peut être incorrect.">
            <a:extLst>
              <a:ext uri="{FF2B5EF4-FFF2-40B4-BE49-F238E27FC236}">
                <a16:creationId xmlns:a16="http://schemas.microsoft.com/office/drawing/2014/main" id="{EA975FE1-7392-DCE0-8228-971FE622AE9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t="4625" r="1" b="39124"/>
          <a:stretch/>
        </p:blipFill>
        <p:spPr>
          <a:xfrm>
            <a:off x="475" y="10"/>
            <a:ext cx="19009837" cy="10693390"/>
          </a:xfrm>
          <a:prstGeom prst="rect">
            <a:avLst/>
          </a:prstGeom>
        </p:spPr>
      </p:pic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76537" y="691893"/>
            <a:ext cx="1264577" cy="78520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59793" y="843436"/>
            <a:ext cx="7755551" cy="482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1443"/>
            <a:ext cx="19010312" cy="883195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57186" y="2495126"/>
            <a:ext cx="0" cy="5703147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D11ABCC6-CAA5-35D0-66B6-EAE8FF1EC327}"/>
              </a:ext>
            </a:extLst>
          </p:cNvPr>
          <p:cNvSpPr txBox="1"/>
          <p:nvPr/>
        </p:nvSpPr>
        <p:spPr>
          <a:xfrm>
            <a:off x="7759793" y="1861443"/>
            <a:ext cx="9488147" cy="73269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 err="1">
                <a:solidFill>
                  <a:srgbClr val="FFFFFE"/>
                </a:solidFill>
                <a:latin typeface="+mj-lt"/>
                <a:ea typeface="+mj-ea"/>
                <a:cs typeface="+mj-cs"/>
              </a:rPr>
              <a:t>Intégrer</a:t>
            </a:r>
            <a:r>
              <a:rPr lang="en-US" sz="6000" dirty="0">
                <a:solidFill>
                  <a:srgbClr val="FFFFFE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dirty="0" err="1">
                <a:solidFill>
                  <a:srgbClr val="FFFFFE"/>
                </a:solidFill>
                <a:latin typeface="+mj-lt"/>
                <a:ea typeface="+mj-ea"/>
                <a:cs typeface="+mj-cs"/>
              </a:rPr>
              <a:t>une</a:t>
            </a:r>
            <a:r>
              <a:rPr lang="en-US" sz="6000" dirty="0">
                <a:solidFill>
                  <a:srgbClr val="FFFFFE"/>
                </a:solidFill>
                <a:latin typeface="+mj-lt"/>
                <a:ea typeface="+mj-ea"/>
                <a:cs typeface="+mj-cs"/>
              </a:rPr>
              <a:t> carte google maps sur le site du collège via </a:t>
            </a:r>
            <a:r>
              <a:rPr lang="en-US" sz="6000" dirty="0" err="1">
                <a:solidFill>
                  <a:srgbClr val="FFFFFE"/>
                </a:solidFill>
                <a:latin typeface="+mj-lt"/>
                <a:ea typeface="+mj-ea"/>
                <a:cs typeface="+mj-cs"/>
              </a:rPr>
              <a:t>Wordpress</a:t>
            </a:r>
            <a:endParaRPr lang="en-US" sz="6000" dirty="0">
              <a:solidFill>
                <a:srgbClr val="FFFFFE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42404" y="9367839"/>
            <a:ext cx="5458472" cy="482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309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B7FB5A14-1DA3-22D4-A8AA-9B9C9DF846DC}"/>
              </a:ext>
            </a:extLst>
          </p:cNvPr>
          <p:cNvSpPr txBox="1"/>
          <p:nvPr/>
        </p:nvSpPr>
        <p:spPr>
          <a:xfrm>
            <a:off x="3016" y="306339"/>
            <a:ext cx="642667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400" dirty="0">
                <a:solidFill>
                  <a:srgbClr val="292727"/>
                </a:solidFill>
                <a:effectLst/>
                <a:latin typeface="Grammond"/>
              </a:rPr>
              <a:t>Aller sur le site Wordpress</a:t>
            </a:r>
            <a:endParaRPr lang="fr-FR" sz="4400" dirty="0">
              <a:latin typeface="Grammond"/>
            </a:endParaRPr>
          </a:p>
        </p:txBody>
      </p:sp>
      <p:pic>
        <p:nvPicPr>
          <p:cNvPr id="18" name="Image 17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12FED8E7-7CD3-1983-71B3-86EAB98A1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56" y="2298700"/>
            <a:ext cx="2534004" cy="5725324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412C5E6E-91BC-562F-0962-68FC504F8105}"/>
              </a:ext>
            </a:extLst>
          </p:cNvPr>
          <p:cNvSpPr txBox="1"/>
          <p:nvPr/>
        </p:nvSpPr>
        <p:spPr>
          <a:xfrm>
            <a:off x="5885656" y="5466834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Cliquer sur Pages</a:t>
            </a:r>
          </a:p>
        </p:txBody>
      </p:sp>
      <p:pic>
        <p:nvPicPr>
          <p:cNvPr id="23" name="Image 22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BA3186C2-4CEC-F9DA-76F4-8095E168A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4175" y="2298700"/>
            <a:ext cx="3315163" cy="6048757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9F40B7D0-2901-1074-275F-DB59381965FC}"/>
              </a:ext>
            </a:extLst>
          </p:cNvPr>
          <p:cNvSpPr txBox="1"/>
          <p:nvPr/>
        </p:nvSpPr>
        <p:spPr>
          <a:xfrm>
            <a:off x="9314779" y="3559601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Choisir Blocs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2959872-7C9D-63E1-EDD6-82F56878D0B6}"/>
              </a:ext>
            </a:extLst>
          </p:cNvPr>
          <p:cNvSpPr txBox="1"/>
          <p:nvPr/>
        </p:nvSpPr>
        <p:spPr>
          <a:xfrm>
            <a:off x="9314779" y="6718300"/>
            <a:ext cx="2400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Cliquer HTML </a:t>
            </a:r>
          </a:p>
        </p:txBody>
      </p:sp>
      <p:sp>
        <p:nvSpPr>
          <p:cNvPr id="32" name="Heptagone 31">
            <a:extLst>
              <a:ext uri="{FF2B5EF4-FFF2-40B4-BE49-F238E27FC236}">
                <a16:creationId xmlns:a16="http://schemas.microsoft.com/office/drawing/2014/main" id="{4A0D8499-3F6C-A32D-6F7D-3A2D44B7E45D}"/>
              </a:ext>
            </a:extLst>
          </p:cNvPr>
          <p:cNvSpPr/>
          <p:nvPr/>
        </p:nvSpPr>
        <p:spPr>
          <a:xfrm>
            <a:off x="4171449" y="4272459"/>
            <a:ext cx="781111" cy="769441"/>
          </a:xfrm>
          <a:prstGeom prst="hept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/>
              <a:t>1</a:t>
            </a:r>
          </a:p>
        </p:txBody>
      </p:sp>
      <p:sp>
        <p:nvSpPr>
          <p:cNvPr id="33" name="Heptagone 32">
            <a:extLst>
              <a:ext uri="{FF2B5EF4-FFF2-40B4-BE49-F238E27FC236}">
                <a16:creationId xmlns:a16="http://schemas.microsoft.com/office/drawing/2014/main" id="{A262FB9E-51D6-1047-557E-5F3B487E04F0}"/>
              </a:ext>
            </a:extLst>
          </p:cNvPr>
          <p:cNvSpPr/>
          <p:nvPr/>
        </p:nvSpPr>
        <p:spPr>
          <a:xfrm>
            <a:off x="12410166" y="2756961"/>
            <a:ext cx="914400" cy="685800"/>
          </a:xfrm>
          <a:prstGeom prst="hept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/>
              <a:t>2</a:t>
            </a:r>
          </a:p>
        </p:txBody>
      </p:sp>
      <p:sp>
        <p:nvSpPr>
          <p:cNvPr id="34" name="Heptagone 33">
            <a:extLst>
              <a:ext uri="{FF2B5EF4-FFF2-40B4-BE49-F238E27FC236}">
                <a16:creationId xmlns:a16="http://schemas.microsoft.com/office/drawing/2014/main" id="{0634DBF0-7FDA-60C1-0E8C-0E7BD04BD3F6}"/>
              </a:ext>
            </a:extLst>
          </p:cNvPr>
          <p:cNvSpPr/>
          <p:nvPr/>
        </p:nvSpPr>
        <p:spPr>
          <a:xfrm>
            <a:off x="12676865" y="5615632"/>
            <a:ext cx="914400" cy="625733"/>
          </a:xfrm>
          <a:prstGeom prst="hept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/>
              <a:t>3</a:t>
            </a:r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EB990196-1565-56F0-1820-0A020FA4F623}"/>
              </a:ext>
            </a:extLst>
          </p:cNvPr>
          <p:cNvCxnSpPr>
            <a:stCxn id="21" idx="1"/>
          </p:cNvCxnSpPr>
          <p:nvPr/>
        </p:nvCxnSpPr>
        <p:spPr>
          <a:xfrm flipH="1" flipV="1">
            <a:off x="2342356" y="4432300"/>
            <a:ext cx="3543300" cy="1265367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8BA7672C-F008-D205-DB43-DB63188AA0DD}"/>
              </a:ext>
            </a:extLst>
          </p:cNvPr>
          <p:cNvCxnSpPr>
            <a:cxnSpLocks/>
          </p:cNvCxnSpPr>
          <p:nvPr/>
        </p:nvCxnSpPr>
        <p:spPr>
          <a:xfrm flipV="1">
            <a:off x="11333956" y="3328769"/>
            <a:ext cx="3600219" cy="461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72BD3FEE-367D-B070-9A73-0AD54305FD32}"/>
              </a:ext>
            </a:extLst>
          </p:cNvPr>
          <p:cNvCxnSpPr>
            <a:cxnSpLocks/>
          </p:cNvCxnSpPr>
          <p:nvPr/>
        </p:nvCxnSpPr>
        <p:spPr>
          <a:xfrm flipV="1">
            <a:off x="11381465" y="5697666"/>
            <a:ext cx="4905491" cy="1251466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994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Appareils électroniques, capture d’écran, plein air&#10;&#10;Le contenu généré par l’IA peut être incorrect.">
            <a:extLst>
              <a:ext uri="{FF2B5EF4-FFF2-40B4-BE49-F238E27FC236}">
                <a16:creationId xmlns:a16="http://schemas.microsoft.com/office/drawing/2014/main" id="{CAB0B56C-61A6-26A9-B8F8-4B1F12D7A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56" y="1765300"/>
            <a:ext cx="3877216" cy="63246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AAFD227-2356-35B2-2A01-208A41507597}"/>
              </a:ext>
            </a:extLst>
          </p:cNvPr>
          <p:cNvSpPr txBox="1"/>
          <p:nvPr/>
        </p:nvSpPr>
        <p:spPr>
          <a:xfrm>
            <a:off x="0" y="138212"/>
            <a:ext cx="10896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Grammond"/>
              </a:rPr>
              <a:t>Aller sur google </a:t>
            </a:r>
            <a:r>
              <a:rPr lang="fr-FR" sz="4400" dirty="0" err="1">
                <a:latin typeface="Grammond"/>
              </a:rPr>
              <a:t>maps</a:t>
            </a:r>
            <a:r>
              <a:rPr lang="fr-FR" sz="4400" dirty="0">
                <a:latin typeface="Grammond"/>
              </a:rPr>
              <a:t> pour taper son adresse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F1DE4FC-AF26-3D46-A2B5-3CFE810EC5DD}"/>
              </a:ext>
            </a:extLst>
          </p:cNvPr>
          <p:cNvSpPr txBox="1"/>
          <p:nvPr/>
        </p:nvSpPr>
        <p:spPr>
          <a:xfrm>
            <a:off x="8826752" y="2610812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Taper son adresse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525F55E-FD0A-5F36-4D25-99E7F76FF5DA}"/>
              </a:ext>
            </a:extLst>
          </p:cNvPr>
          <p:cNvSpPr txBox="1"/>
          <p:nvPr/>
        </p:nvSpPr>
        <p:spPr>
          <a:xfrm>
            <a:off x="9047956" y="6489700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Cliquer Partager</a:t>
            </a:r>
          </a:p>
        </p:txBody>
      </p:sp>
      <p:sp>
        <p:nvSpPr>
          <p:cNvPr id="11" name="Heptagone 10">
            <a:extLst>
              <a:ext uri="{FF2B5EF4-FFF2-40B4-BE49-F238E27FC236}">
                <a16:creationId xmlns:a16="http://schemas.microsoft.com/office/drawing/2014/main" id="{3662A934-9CB0-D672-9C18-33AF92344E39}"/>
              </a:ext>
            </a:extLst>
          </p:cNvPr>
          <p:cNvSpPr/>
          <p:nvPr/>
        </p:nvSpPr>
        <p:spPr>
          <a:xfrm>
            <a:off x="5439092" y="1765300"/>
            <a:ext cx="1295400" cy="647700"/>
          </a:xfrm>
          <a:prstGeom prst="hept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/>
              <a:t>4</a:t>
            </a:r>
          </a:p>
        </p:txBody>
      </p:sp>
      <p:sp>
        <p:nvSpPr>
          <p:cNvPr id="12" name="Heptagone 11">
            <a:extLst>
              <a:ext uri="{FF2B5EF4-FFF2-40B4-BE49-F238E27FC236}">
                <a16:creationId xmlns:a16="http://schemas.microsoft.com/office/drawing/2014/main" id="{7CFFCE81-B6B5-8CE5-7AB0-CFEB154C98E4}"/>
              </a:ext>
            </a:extLst>
          </p:cNvPr>
          <p:cNvSpPr/>
          <p:nvPr/>
        </p:nvSpPr>
        <p:spPr>
          <a:xfrm>
            <a:off x="5300456" y="5923280"/>
            <a:ext cx="1524000" cy="533400"/>
          </a:xfrm>
          <a:prstGeom prst="hept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/>
              <a:t>5</a:t>
            </a:r>
          </a:p>
        </p:txBody>
      </p:sp>
      <p:pic>
        <p:nvPicPr>
          <p:cNvPr id="14" name="Image 13" descr="Une image contenant texte, capture d’écran, Police, Page web&#10;&#10;Le contenu généré par l’IA peut être incorrect.">
            <a:extLst>
              <a:ext uri="{FF2B5EF4-FFF2-40B4-BE49-F238E27FC236}">
                <a16:creationId xmlns:a16="http://schemas.microsoft.com/office/drawing/2014/main" id="{8C3CEC9F-93E6-C196-878E-299980292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176" y="1765300"/>
            <a:ext cx="4105848" cy="6324600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9521E72E-672B-2C45-73DB-668722F92F04}"/>
              </a:ext>
            </a:extLst>
          </p:cNvPr>
          <p:cNvSpPr txBox="1"/>
          <p:nvPr/>
        </p:nvSpPr>
        <p:spPr>
          <a:xfrm>
            <a:off x="9505156" y="4725580"/>
            <a:ext cx="4335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Cliquer Intégrer une carte</a:t>
            </a:r>
          </a:p>
        </p:txBody>
      </p:sp>
      <p:sp>
        <p:nvSpPr>
          <p:cNvPr id="18" name="Heptagone 17">
            <a:extLst>
              <a:ext uri="{FF2B5EF4-FFF2-40B4-BE49-F238E27FC236}">
                <a16:creationId xmlns:a16="http://schemas.microsoft.com/office/drawing/2014/main" id="{3CFBBB45-52F3-1AB6-C85D-2A0F15D29070}"/>
              </a:ext>
            </a:extLst>
          </p:cNvPr>
          <p:cNvSpPr/>
          <p:nvPr/>
        </p:nvSpPr>
        <p:spPr>
          <a:xfrm>
            <a:off x="12430182" y="3633088"/>
            <a:ext cx="1410754" cy="461665"/>
          </a:xfrm>
          <a:prstGeom prst="hept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/>
              <a:t>6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85771A0E-8279-BDC4-6300-5393AC6A9FF9}"/>
              </a:ext>
            </a:extLst>
          </p:cNvPr>
          <p:cNvCxnSpPr/>
          <p:nvPr/>
        </p:nvCxnSpPr>
        <p:spPr>
          <a:xfrm flipH="1" flipV="1">
            <a:off x="3028156" y="2298699"/>
            <a:ext cx="5796000" cy="54000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94FE579E-501B-7CD1-77DF-51583840B76D}"/>
              </a:ext>
            </a:extLst>
          </p:cNvPr>
          <p:cNvCxnSpPr/>
          <p:nvPr/>
        </p:nvCxnSpPr>
        <p:spPr>
          <a:xfrm flipH="1" flipV="1">
            <a:off x="3866356" y="6489700"/>
            <a:ext cx="5181600" cy="230832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4F59EF41-7491-EF9F-B44F-E9B0A4BD8A4D}"/>
              </a:ext>
            </a:extLst>
          </p:cNvPr>
          <p:cNvCxnSpPr>
            <a:cxnSpLocks/>
          </p:cNvCxnSpPr>
          <p:nvPr/>
        </p:nvCxnSpPr>
        <p:spPr>
          <a:xfrm flipV="1">
            <a:off x="12057856" y="3014269"/>
            <a:ext cx="4682064" cy="1761367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840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arte, text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64B8231E-68E8-DCC3-FAD6-A3DC020F3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72" y="1536700"/>
            <a:ext cx="6096851" cy="69342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A42F749-BB6B-751B-7569-EFB50562B946}"/>
              </a:ext>
            </a:extLst>
          </p:cNvPr>
          <p:cNvSpPr txBox="1"/>
          <p:nvPr/>
        </p:nvSpPr>
        <p:spPr>
          <a:xfrm>
            <a:off x="211772" y="0"/>
            <a:ext cx="181325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Grammond"/>
                <a:ea typeface="Open Sans" panose="020B0606030504020204" pitchFamily="34" charset="0"/>
                <a:cs typeface="Open Sans" panose="020B0606030504020204" pitchFamily="34" charset="0"/>
              </a:rPr>
              <a:t>On copie le lien de son adresse après on retourne sur </a:t>
            </a:r>
            <a:r>
              <a:rPr lang="fr-FR" sz="4400" dirty="0" err="1">
                <a:latin typeface="Grammond"/>
                <a:ea typeface="Open Sans" panose="020B0606030504020204" pitchFamily="34" charset="0"/>
                <a:cs typeface="Open Sans" panose="020B0606030504020204" pitchFamily="34" charset="0"/>
              </a:rPr>
              <a:t>wordpress</a:t>
            </a:r>
            <a:endParaRPr lang="fr-FR" sz="4400" dirty="0">
              <a:latin typeface="Grammond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Image 5" descr="Une image contenant capture d’écran, texte, ligne, Rectangle&#10;&#10;Le contenu généré par l’IA peut être incorrect.">
            <a:extLst>
              <a:ext uri="{FF2B5EF4-FFF2-40B4-BE49-F238E27FC236}">
                <a16:creationId xmlns:a16="http://schemas.microsoft.com/office/drawing/2014/main" id="{A34C6D97-5D27-5242-D9B6-7BA01CDB2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7636" y="2620092"/>
            <a:ext cx="7020905" cy="118126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CA70D4C-6F4A-9E9D-6E42-9C09800B73AC}"/>
              </a:ext>
            </a:extLst>
          </p:cNvPr>
          <p:cNvSpPr txBox="1"/>
          <p:nvPr/>
        </p:nvSpPr>
        <p:spPr>
          <a:xfrm>
            <a:off x="7089313" y="5058657"/>
            <a:ext cx="4038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Cliquer copier le contenu HTML</a:t>
            </a:r>
          </a:p>
        </p:txBody>
      </p:sp>
      <p:sp>
        <p:nvSpPr>
          <p:cNvPr id="10" name="Heptagone 9">
            <a:extLst>
              <a:ext uri="{FF2B5EF4-FFF2-40B4-BE49-F238E27FC236}">
                <a16:creationId xmlns:a16="http://schemas.microsoft.com/office/drawing/2014/main" id="{DAB892D7-0B7D-A9AD-E3D2-43A384BBD4D9}"/>
              </a:ext>
            </a:extLst>
          </p:cNvPr>
          <p:cNvSpPr/>
          <p:nvPr/>
        </p:nvSpPr>
        <p:spPr>
          <a:xfrm>
            <a:off x="7603127" y="3572757"/>
            <a:ext cx="1317410" cy="457200"/>
          </a:xfrm>
          <a:prstGeom prst="hept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/>
              <a:t>7</a:t>
            </a:r>
          </a:p>
        </p:txBody>
      </p:sp>
      <p:sp>
        <p:nvSpPr>
          <p:cNvPr id="13" name="Heptagone 12">
            <a:extLst>
              <a:ext uri="{FF2B5EF4-FFF2-40B4-BE49-F238E27FC236}">
                <a16:creationId xmlns:a16="http://schemas.microsoft.com/office/drawing/2014/main" id="{2921F675-BB61-63D4-9A59-F3CCC76E57C0}"/>
              </a:ext>
            </a:extLst>
          </p:cNvPr>
          <p:cNvSpPr/>
          <p:nvPr/>
        </p:nvSpPr>
        <p:spPr>
          <a:xfrm>
            <a:off x="12438856" y="4461757"/>
            <a:ext cx="1444784" cy="381000"/>
          </a:xfrm>
          <a:prstGeom prst="hept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/>
              <a:t>8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565075F-7EFA-4911-CF1A-634BB7354825}"/>
              </a:ext>
            </a:extLst>
          </p:cNvPr>
          <p:cNvSpPr txBox="1"/>
          <p:nvPr/>
        </p:nvSpPr>
        <p:spPr>
          <a:xfrm>
            <a:off x="12172156" y="6430379"/>
            <a:ext cx="4626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Grammond"/>
              </a:rPr>
              <a:t>Avant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7FB575BA-179E-1C5D-691F-3A76421AAE5E}"/>
              </a:ext>
            </a:extLst>
          </p:cNvPr>
          <p:cNvCxnSpPr/>
          <p:nvPr/>
        </p:nvCxnSpPr>
        <p:spPr>
          <a:xfrm flipH="1" flipV="1">
            <a:off x="6234588" y="3136900"/>
            <a:ext cx="2438400" cy="1731257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2858083A-4A9C-260C-15A7-BE30837A7A10}"/>
              </a:ext>
            </a:extLst>
          </p:cNvPr>
          <p:cNvCxnSpPr/>
          <p:nvPr/>
        </p:nvCxnSpPr>
        <p:spPr>
          <a:xfrm flipH="1" flipV="1">
            <a:off x="12172156" y="3801357"/>
            <a:ext cx="533400" cy="2629022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942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Polic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86E6B2CD-24C3-41A9-DC99-558917102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6756" y="2451100"/>
            <a:ext cx="7772400" cy="3657600"/>
          </a:xfrm>
          <a:prstGeom prst="rect">
            <a:avLst/>
          </a:prstGeom>
        </p:spPr>
      </p:pic>
      <p:pic>
        <p:nvPicPr>
          <p:cNvPr id="7" name="Image 6" descr="Une image contenant capture d’écran, texte, ligne, Rectangle&#10;&#10;Le contenu généré par l’IA peut être incorrect.">
            <a:extLst>
              <a:ext uri="{FF2B5EF4-FFF2-40B4-BE49-F238E27FC236}">
                <a16:creationId xmlns:a16="http://schemas.microsoft.com/office/drawing/2014/main" id="{2E2FBA97-BBEE-11B8-C11A-35B1CE174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57" y="2451100"/>
            <a:ext cx="7020905" cy="118126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475E9AF-335B-15B4-B536-BDCFA01E7167}"/>
              </a:ext>
            </a:extLst>
          </p:cNvPr>
          <p:cNvSpPr txBox="1"/>
          <p:nvPr/>
        </p:nvSpPr>
        <p:spPr>
          <a:xfrm>
            <a:off x="970756" y="6108700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Coller le contenue HTML 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6A3C595A-327F-3CBA-1064-D37112C71587}"/>
              </a:ext>
            </a:extLst>
          </p:cNvPr>
          <p:cNvCxnSpPr>
            <a:cxnSpLocks/>
          </p:cNvCxnSpPr>
          <p:nvPr/>
        </p:nvCxnSpPr>
        <p:spPr>
          <a:xfrm flipH="1" flipV="1">
            <a:off x="1275556" y="3365500"/>
            <a:ext cx="1965000" cy="269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5D8623EE-5AE5-3F21-BF58-D3A29AA53CF4}"/>
              </a:ext>
            </a:extLst>
          </p:cNvPr>
          <p:cNvCxnSpPr>
            <a:cxnSpLocks/>
          </p:cNvCxnSpPr>
          <p:nvPr/>
        </p:nvCxnSpPr>
        <p:spPr>
          <a:xfrm flipV="1">
            <a:off x="6134101" y="5059980"/>
            <a:ext cx="5111431" cy="2702388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BE1C626D-FE5E-A0D1-C2E5-B1D233E8676E}"/>
              </a:ext>
            </a:extLst>
          </p:cNvPr>
          <p:cNvSpPr txBox="1"/>
          <p:nvPr/>
        </p:nvSpPr>
        <p:spPr>
          <a:xfrm>
            <a:off x="4174173" y="7704563"/>
            <a:ext cx="57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Après avoir coller le contenue HTML</a:t>
            </a:r>
          </a:p>
        </p:txBody>
      </p:sp>
      <p:sp>
        <p:nvSpPr>
          <p:cNvPr id="19" name="Heptagone 18">
            <a:extLst>
              <a:ext uri="{FF2B5EF4-FFF2-40B4-BE49-F238E27FC236}">
                <a16:creationId xmlns:a16="http://schemas.microsoft.com/office/drawing/2014/main" id="{1AE73C89-67FF-DF60-9FEB-DD68F7F8125A}"/>
              </a:ext>
            </a:extLst>
          </p:cNvPr>
          <p:cNvSpPr/>
          <p:nvPr/>
        </p:nvSpPr>
        <p:spPr>
          <a:xfrm>
            <a:off x="2494756" y="4432300"/>
            <a:ext cx="1660199" cy="461665"/>
          </a:xfrm>
          <a:prstGeom prst="hept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/>
              <a:t>9</a:t>
            </a:r>
          </a:p>
        </p:txBody>
      </p:sp>
      <p:sp>
        <p:nvSpPr>
          <p:cNvPr id="20" name="Heptagone 19">
            <a:extLst>
              <a:ext uri="{FF2B5EF4-FFF2-40B4-BE49-F238E27FC236}">
                <a16:creationId xmlns:a16="http://schemas.microsoft.com/office/drawing/2014/main" id="{98A61C42-B0A6-F908-17A2-F6948E287684}"/>
              </a:ext>
            </a:extLst>
          </p:cNvPr>
          <p:cNvSpPr/>
          <p:nvPr/>
        </p:nvSpPr>
        <p:spPr>
          <a:xfrm>
            <a:off x="8837612" y="6292796"/>
            <a:ext cx="1676400" cy="461665"/>
          </a:xfrm>
          <a:prstGeom prst="hept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/>
              <a:t>10</a:t>
            </a:r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557A1C8-1388-4B7F-C880-9E0BC5BA4CF3}"/>
              </a:ext>
            </a:extLst>
          </p:cNvPr>
          <p:cNvSpPr txBox="1"/>
          <p:nvPr/>
        </p:nvSpPr>
        <p:spPr>
          <a:xfrm>
            <a:off x="333562" y="58771"/>
            <a:ext cx="14097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Grammond"/>
                <a:ea typeface="Open Sans" panose="020B0606030504020204" pitchFamily="34" charset="0"/>
                <a:cs typeface="Open Sans" panose="020B0606030504020204" pitchFamily="34" charset="0"/>
              </a:rPr>
              <a:t>On colle son adresse sur la rubrique 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A0661D1C-DB23-0312-B94C-96E124629690}"/>
              </a:ext>
            </a:extLst>
          </p:cNvPr>
          <p:cNvCxnSpPr/>
          <p:nvPr/>
        </p:nvCxnSpPr>
        <p:spPr>
          <a:xfrm flipV="1">
            <a:off x="8133556" y="3365500"/>
            <a:ext cx="4191000" cy="1528465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Heptagone 23">
            <a:extLst>
              <a:ext uri="{FF2B5EF4-FFF2-40B4-BE49-F238E27FC236}">
                <a16:creationId xmlns:a16="http://schemas.microsoft.com/office/drawing/2014/main" id="{372A374D-EF4C-C5BF-321B-0D54DE63A82A}"/>
              </a:ext>
            </a:extLst>
          </p:cNvPr>
          <p:cNvSpPr/>
          <p:nvPr/>
        </p:nvSpPr>
        <p:spPr>
          <a:xfrm>
            <a:off x="8837612" y="3687779"/>
            <a:ext cx="1295401" cy="441953"/>
          </a:xfrm>
          <a:prstGeom prst="hept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/>
              <a:t>11</a:t>
            </a:r>
            <a:endParaRPr lang="fr-FR" sz="2000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1002315-D743-9821-C2D4-3BD055D34DA2}"/>
              </a:ext>
            </a:extLst>
          </p:cNvPr>
          <p:cNvSpPr txBox="1"/>
          <p:nvPr/>
        </p:nvSpPr>
        <p:spPr>
          <a:xfrm>
            <a:off x="7048500" y="4829148"/>
            <a:ext cx="2913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Cliquer aperçu</a:t>
            </a:r>
          </a:p>
        </p:txBody>
      </p:sp>
    </p:spTree>
    <p:extLst>
      <p:ext uri="{BB962C8B-B14F-4D97-AF65-F5344CB8AC3E}">
        <p14:creationId xmlns:p14="http://schemas.microsoft.com/office/powerpoint/2010/main" val="1649162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rte, capture d’écran, logiciel&#10;&#10;Le contenu généré par l’IA peut être incorrect.">
            <a:extLst>
              <a:ext uri="{FF2B5EF4-FFF2-40B4-BE49-F238E27FC236}">
                <a16:creationId xmlns:a16="http://schemas.microsoft.com/office/drawing/2014/main" id="{F3CB7961-8B08-27AC-710C-782E6679E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27" y="1877646"/>
            <a:ext cx="10650436" cy="5496692"/>
          </a:xfrm>
          <a:prstGeom prst="rect">
            <a:avLst/>
          </a:prstGeo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B842BDF2-25E4-A109-33B5-D4A1E923B478}"/>
              </a:ext>
            </a:extLst>
          </p:cNvPr>
          <p:cNvCxnSpPr>
            <a:cxnSpLocks/>
          </p:cNvCxnSpPr>
          <p:nvPr/>
        </p:nvCxnSpPr>
        <p:spPr>
          <a:xfrm flipH="1" flipV="1">
            <a:off x="7676356" y="5041900"/>
            <a:ext cx="6019800" cy="2296292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789EC7CA-8567-09C8-8F59-0FE3301817CE}"/>
              </a:ext>
            </a:extLst>
          </p:cNvPr>
          <p:cNvSpPr txBox="1"/>
          <p:nvPr/>
        </p:nvSpPr>
        <p:spPr>
          <a:xfrm>
            <a:off x="12095956" y="7415688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Après avoir cliquer sur aperçu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A6C52ECA-5AD4-047A-F683-DEBFBAA669DC}"/>
              </a:ext>
            </a:extLst>
          </p:cNvPr>
          <p:cNvCxnSpPr>
            <a:cxnSpLocks/>
          </p:cNvCxnSpPr>
          <p:nvPr/>
        </p:nvCxnSpPr>
        <p:spPr>
          <a:xfrm flipH="1" flipV="1">
            <a:off x="10267156" y="2070100"/>
            <a:ext cx="4305300" cy="700732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F28EE20C-A6D7-D468-DFEC-8AD188B88AAA}"/>
              </a:ext>
            </a:extLst>
          </p:cNvPr>
          <p:cNvSpPr txBox="1"/>
          <p:nvPr/>
        </p:nvSpPr>
        <p:spPr>
          <a:xfrm>
            <a:off x="14572456" y="25400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Cliquer enregistrer</a:t>
            </a:r>
          </a:p>
        </p:txBody>
      </p:sp>
      <p:sp>
        <p:nvSpPr>
          <p:cNvPr id="13" name="Heptagone 12">
            <a:extLst>
              <a:ext uri="{FF2B5EF4-FFF2-40B4-BE49-F238E27FC236}">
                <a16:creationId xmlns:a16="http://schemas.microsoft.com/office/drawing/2014/main" id="{519CA2DF-01B4-A281-009F-8BB36B74E3B6}"/>
              </a:ext>
            </a:extLst>
          </p:cNvPr>
          <p:cNvSpPr/>
          <p:nvPr/>
        </p:nvSpPr>
        <p:spPr>
          <a:xfrm rot="1096890">
            <a:off x="11581606" y="6020974"/>
            <a:ext cx="1676400" cy="688561"/>
          </a:xfrm>
          <a:prstGeom prst="hept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/>
              <a:t>12</a:t>
            </a:r>
            <a:endParaRPr lang="fr-FR" dirty="0"/>
          </a:p>
        </p:txBody>
      </p:sp>
      <p:sp>
        <p:nvSpPr>
          <p:cNvPr id="14" name="Heptagone 13">
            <a:extLst>
              <a:ext uri="{FF2B5EF4-FFF2-40B4-BE49-F238E27FC236}">
                <a16:creationId xmlns:a16="http://schemas.microsoft.com/office/drawing/2014/main" id="{C9CBB030-C2DD-ED27-B94C-5EBB04293925}"/>
              </a:ext>
            </a:extLst>
          </p:cNvPr>
          <p:cNvSpPr/>
          <p:nvPr/>
        </p:nvSpPr>
        <p:spPr>
          <a:xfrm rot="447901">
            <a:off x="11672252" y="2544469"/>
            <a:ext cx="1871504" cy="700732"/>
          </a:xfrm>
          <a:prstGeom prst="hept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/>
              <a:t>13</a:t>
            </a:r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8C8A95E-FD69-8A22-76CF-01C0E3F355E7}"/>
              </a:ext>
            </a:extLst>
          </p:cNvPr>
          <p:cNvSpPr txBox="1"/>
          <p:nvPr/>
        </p:nvSpPr>
        <p:spPr>
          <a:xfrm>
            <a:off x="132556" y="56223"/>
            <a:ext cx="11963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Grammond"/>
                <a:ea typeface="Open Sans" panose="020B0606030504020204" pitchFamily="34" charset="0"/>
                <a:cs typeface="Open Sans" panose="020B0606030504020204" pitchFamily="34" charset="0"/>
              </a:rPr>
              <a:t>Fin des étapes </a:t>
            </a:r>
          </a:p>
        </p:txBody>
      </p:sp>
    </p:spTree>
    <p:extLst>
      <p:ext uri="{BB962C8B-B14F-4D97-AF65-F5344CB8AC3E}">
        <p14:creationId xmlns:p14="http://schemas.microsoft.com/office/powerpoint/2010/main" val="1985437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010312" cy="1069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463CD02-9048-0690-701A-700FAF2C577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" r="-1" b="-1"/>
          <a:stretch/>
        </p:blipFill>
        <p:spPr>
          <a:xfrm>
            <a:off x="475" y="10"/>
            <a:ext cx="19009837" cy="10693390"/>
          </a:xfrm>
          <a:prstGeom prst="rect">
            <a:avLst/>
          </a:prstGeom>
        </p:spPr>
      </p:pic>
      <p:sp>
        <p:nvSpPr>
          <p:cNvPr id="53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76537" y="691893"/>
            <a:ext cx="1264577" cy="78520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9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59793" y="843436"/>
            <a:ext cx="7755551" cy="482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1443"/>
            <a:ext cx="19010312" cy="883195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57186" y="2495126"/>
            <a:ext cx="0" cy="5703147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581CADF4-0F99-3B14-1CFC-35F44164A64F}"/>
              </a:ext>
            </a:extLst>
          </p:cNvPr>
          <p:cNvSpPr txBox="1"/>
          <p:nvPr/>
        </p:nvSpPr>
        <p:spPr>
          <a:xfrm>
            <a:off x="7759793" y="1861443"/>
            <a:ext cx="9488147" cy="73269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sz="6600" cap="all" dirty="0" err="1">
                <a:latin typeface="+mj-lt"/>
              </a:rPr>
              <a:t>Création</a:t>
            </a:r>
            <a:r>
              <a:rPr lang="en-US" sz="6600" cap="all" dirty="0">
                <a:latin typeface="+mj-lt"/>
              </a:rPr>
              <a:t> de </a:t>
            </a:r>
            <a:r>
              <a:rPr lang="en-US" sz="6600" cap="all" dirty="0" err="1">
                <a:latin typeface="+mj-lt"/>
              </a:rPr>
              <a:t>l'interface</a:t>
            </a:r>
            <a:r>
              <a:rPr lang="en-US" sz="6600" cap="all" dirty="0">
                <a:latin typeface="+mj-lt"/>
              </a:rPr>
              <a:t> d'un </a:t>
            </a:r>
            <a:r>
              <a:rPr lang="en-US" sz="6600" cap="all" dirty="0" err="1">
                <a:latin typeface="+mj-lt"/>
              </a:rPr>
              <a:t>outil</a:t>
            </a:r>
            <a:r>
              <a:rPr lang="en-US" sz="6600" cap="all" dirty="0">
                <a:latin typeface="+mj-lt"/>
              </a:rPr>
              <a:t> web </a:t>
            </a:r>
            <a:r>
              <a:rPr lang="en-US" sz="6600" cap="all" dirty="0" err="1">
                <a:latin typeface="+mj-lt"/>
              </a:rPr>
              <a:t>ayant</a:t>
            </a:r>
            <a:r>
              <a:rPr lang="en-US" sz="6600" cap="all" dirty="0">
                <a:latin typeface="+mj-lt"/>
              </a:rPr>
              <a:t> pour but de </a:t>
            </a:r>
            <a:r>
              <a:rPr lang="en-US" sz="6600" cap="all" dirty="0" err="1">
                <a:latin typeface="+mj-lt"/>
              </a:rPr>
              <a:t>faciliter</a:t>
            </a:r>
            <a:r>
              <a:rPr lang="en-US" sz="6600" cap="all" dirty="0">
                <a:latin typeface="+mj-lt"/>
              </a:rPr>
              <a:t> la gestion des </a:t>
            </a:r>
            <a:r>
              <a:rPr lang="en-US" sz="6600" cap="all" dirty="0" err="1">
                <a:latin typeface="+mj-lt"/>
              </a:rPr>
              <a:t>épreuves</a:t>
            </a:r>
            <a:r>
              <a:rPr lang="en-US" sz="6600" cap="all" dirty="0">
                <a:latin typeface="+mj-lt"/>
              </a:rPr>
              <a:t> blanches du DNB :</a:t>
            </a:r>
          </a:p>
        </p:txBody>
      </p:sp>
      <p:sp>
        <p:nvSpPr>
          <p:cNvPr id="61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42404" y="9367839"/>
            <a:ext cx="5458472" cy="482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126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Police, logiciel&#10;&#10;Le contenu généré par l’IA peut être incorrect.">
            <a:extLst>
              <a:ext uri="{FF2B5EF4-FFF2-40B4-BE49-F238E27FC236}">
                <a16:creationId xmlns:a16="http://schemas.microsoft.com/office/drawing/2014/main" id="{42368BC1-1209-3781-03D6-16E431479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72" y="1460500"/>
            <a:ext cx="10817383" cy="70104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84F8C82-A0A8-2A00-23E3-BC16CAAF8889}"/>
              </a:ext>
            </a:extLst>
          </p:cNvPr>
          <p:cNvSpPr txBox="1"/>
          <p:nvPr/>
        </p:nvSpPr>
        <p:spPr>
          <a:xfrm>
            <a:off x="208756" y="27940"/>
            <a:ext cx="13792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Grammond"/>
              </a:rPr>
              <a:t>Création d’une interface d’un Outil DNB Blanc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B0CD745-9318-62B8-18BC-99B2B3626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7356" y="2384012"/>
            <a:ext cx="6931185" cy="441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039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" name="Rectangle 3103">
            <a:extLst>
              <a:ext uri="{FF2B5EF4-FFF2-40B4-BE49-F238E27FC236}">
                <a16:creationId xmlns:a16="http://schemas.microsoft.com/office/drawing/2014/main" id="{DB56CED6-ACD4-43B1-BE53-1B579E8C6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43048"/>
            <a:ext cx="19010312" cy="642232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pic>
        <p:nvPicPr>
          <p:cNvPr id="3106" name="Picture 3105">
            <a:extLst>
              <a:ext uri="{FF2B5EF4-FFF2-40B4-BE49-F238E27FC236}">
                <a16:creationId xmlns:a16="http://schemas.microsoft.com/office/drawing/2014/main" id="{5B451061-F85B-40DB-92DA-1FD61C70C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9567028"/>
            <a:ext cx="19010312" cy="1158452"/>
          </a:xfrm>
          <a:prstGeom prst="rect">
            <a:avLst/>
          </a:prstGeom>
        </p:spPr>
      </p:pic>
      <p:cxnSp>
        <p:nvCxnSpPr>
          <p:cNvPr id="3108" name="Straight Connector 3107">
            <a:extLst>
              <a:ext uri="{FF2B5EF4-FFF2-40B4-BE49-F238E27FC236}">
                <a16:creationId xmlns:a16="http://schemas.microsoft.com/office/drawing/2014/main" id="{D1F836F1-51D4-4090-8E0D-97877F036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9576510"/>
            <a:ext cx="19010312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0" name="Straight Connector 3109">
            <a:extLst>
              <a:ext uri="{FF2B5EF4-FFF2-40B4-BE49-F238E27FC236}">
                <a16:creationId xmlns:a16="http://schemas.microsoft.com/office/drawing/2014/main" id="{CDE33292-50BA-4AED-A315-7A6ADB4B1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40270" y="1245806"/>
            <a:ext cx="0" cy="396793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112" name="Rectangle 3111">
            <a:extLst>
              <a:ext uri="{FF2B5EF4-FFF2-40B4-BE49-F238E27FC236}">
                <a16:creationId xmlns:a16="http://schemas.microsoft.com/office/drawing/2014/main" id="{58A4B56A-28BF-494A-B9A0-7212483E8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19009837" cy="1069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4" name="Rectangle 3113">
            <a:extLst>
              <a:ext uri="{FF2B5EF4-FFF2-40B4-BE49-F238E27FC236}">
                <a16:creationId xmlns:a16="http://schemas.microsoft.com/office/drawing/2014/main" id="{6A5EE248-87D5-4C83-A97D-C1754B546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43048"/>
            <a:ext cx="19010312" cy="642232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ADC22F6-B5AA-B92B-B24D-846E5C38AFCD}"/>
              </a:ext>
            </a:extLst>
          </p:cNvPr>
          <p:cNvSpPr txBox="1"/>
          <p:nvPr/>
        </p:nvSpPr>
        <p:spPr>
          <a:xfrm>
            <a:off x="2404077" y="1501413"/>
            <a:ext cx="6372911" cy="37123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300" dirty="0">
                <a:latin typeface="+mj-lt"/>
                <a:ea typeface="+mj-ea"/>
                <a:cs typeface="+mj-cs"/>
              </a:rPr>
              <a:t>Multiples </a:t>
            </a:r>
            <a:r>
              <a:rPr lang="en-US" sz="6300" dirty="0" err="1">
                <a:latin typeface="+mj-lt"/>
                <a:ea typeface="+mj-ea"/>
                <a:cs typeface="+mj-cs"/>
              </a:rPr>
              <a:t>dépannages</a:t>
            </a:r>
            <a:r>
              <a:rPr lang="en-US" sz="6300" dirty="0">
                <a:latin typeface="+mj-lt"/>
                <a:ea typeface="+mj-ea"/>
                <a:cs typeface="+mj-cs"/>
              </a:rPr>
              <a:t> des </a:t>
            </a:r>
            <a:r>
              <a:rPr lang="en-US" sz="6300" dirty="0" err="1">
                <a:latin typeface="+mj-lt"/>
                <a:ea typeface="+mj-ea"/>
                <a:cs typeface="+mj-cs"/>
              </a:rPr>
              <a:t>postes</a:t>
            </a:r>
            <a:r>
              <a:rPr lang="en-US" sz="6300" dirty="0">
                <a:latin typeface="+mj-lt"/>
                <a:ea typeface="+mj-ea"/>
                <a:cs typeface="+mj-cs"/>
              </a:rPr>
              <a:t> </a:t>
            </a:r>
            <a:r>
              <a:rPr lang="en-US" sz="6300" dirty="0" err="1">
                <a:latin typeface="+mj-lt"/>
                <a:ea typeface="+mj-ea"/>
                <a:cs typeface="+mj-cs"/>
              </a:rPr>
              <a:t>professeurs</a:t>
            </a:r>
            <a:endParaRPr lang="en-US" sz="6300" dirty="0">
              <a:latin typeface="+mj-lt"/>
              <a:ea typeface="+mj-ea"/>
              <a:cs typeface="+mj-cs"/>
            </a:endParaRPr>
          </a:p>
        </p:txBody>
      </p:sp>
      <p:cxnSp>
        <p:nvCxnSpPr>
          <p:cNvPr id="3116" name="Straight Connector 3115">
            <a:extLst>
              <a:ext uri="{FF2B5EF4-FFF2-40B4-BE49-F238E27FC236}">
                <a16:creationId xmlns:a16="http://schemas.microsoft.com/office/drawing/2014/main" id="{5D73BF24-D1F3-4181-8C60-4EA9D4CED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45254" y="1245806"/>
            <a:ext cx="0" cy="396793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Image générée">
            <a:extLst>
              <a:ext uri="{FF2B5EF4-FFF2-40B4-BE49-F238E27FC236}">
                <a16:creationId xmlns:a16="http://schemas.microsoft.com/office/drawing/2014/main" id="{DF81109C-C427-6473-AF87-14E539F03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36281" y="1256112"/>
            <a:ext cx="7267337" cy="726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8" name="Picture 3117">
            <a:extLst>
              <a:ext uri="{FF2B5EF4-FFF2-40B4-BE49-F238E27FC236}">
                <a16:creationId xmlns:a16="http://schemas.microsoft.com/office/drawing/2014/main" id="{1A52E10F-3348-4997-8FD3-E6389D5621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9567028"/>
            <a:ext cx="19010312" cy="1158452"/>
          </a:xfrm>
          <a:prstGeom prst="rect">
            <a:avLst/>
          </a:prstGeom>
        </p:spPr>
      </p:pic>
      <p:cxnSp>
        <p:nvCxnSpPr>
          <p:cNvPr id="3120" name="Straight Connector 3119">
            <a:extLst>
              <a:ext uri="{FF2B5EF4-FFF2-40B4-BE49-F238E27FC236}">
                <a16:creationId xmlns:a16="http://schemas.microsoft.com/office/drawing/2014/main" id="{BD381074-0101-41BB-98A9-EE3DC457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9576510"/>
            <a:ext cx="19010312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329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C6DF8BDF-87A4-A5F3-A4D6-BE38E76ED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159" y="1245662"/>
            <a:ext cx="13523995" cy="1635577"/>
          </a:xfrm>
        </p:spPr>
        <p:txBody>
          <a:bodyPr>
            <a:normAutofit/>
          </a:bodyPr>
          <a:lstStyle/>
          <a:p>
            <a:r>
              <a:rPr lang="fr-FR">
                <a:solidFill>
                  <a:schemeClr val="tx1"/>
                </a:solidFill>
              </a:rPr>
              <a:t>SOMMAIRES</a:t>
            </a:r>
          </a:p>
        </p:txBody>
      </p:sp>
      <p:graphicFrame>
        <p:nvGraphicFramePr>
          <p:cNvPr id="11" name="Espace réservé au contenu 2">
            <a:extLst>
              <a:ext uri="{FF2B5EF4-FFF2-40B4-BE49-F238E27FC236}">
                <a16:creationId xmlns:a16="http://schemas.microsoft.com/office/drawing/2014/main" id="{DDFDDAAE-2AD0-8FFC-8DA2-41B5C25804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0999605"/>
              </p:ext>
            </p:extLst>
          </p:nvPr>
        </p:nvGraphicFramePr>
        <p:xfrm>
          <a:off x="1259436" y="3104447"/>
          <a:ext cx="16491443" cy="6510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Espace réservé au numéro de diapositive 8">
            <a:extLst>
              <a:ext uri="{FF2B5EF4-FFF2-40B4-BE49-F238E27FC236}">
                <a16:creationId xmlns:a16="http://schemas.microsoft.com/office/drawing/2014/main" id="{E6AA7FF5-11CA-8F71-5951-B10993962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rmAutofit/>
          </a:bodyPr>
          <a:lstStyle/>
          <a:p>
            <a:pPr>
              <a:spcAft>
                <a:spcPts val="936"/>
              </a:spcAft>
            </a:pPr>
            <a:fld id="{CBD12358-51D2-46B3-9BDE-DF29528B9454}" type="slidenum">
              <a:rPr lang="en-US" smtClean="0"/>
              <a:pPr>
                <a:spcAft>
                  <a:spcPts val="936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07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4568A54B-9065-40B2-8753-8E0288E82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19009837" cy="1069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15F3B72-790F-4B1A-90DE-5EC31C829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38795" y="1245806"/>
            <a:ext cx="0" cy="1663991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A2BED43D-FF5E-4233-9D4F-A509B5603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43048"/>
            <a:ext cx="19010312" cy="642232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C87E24E-8DCC-B480-EE01-4BDE0985FE03}"/>
              </a:ext>
            </a:extLst>
          </p:cNvPr>
          <p:cNvSpPr txBox="1"/>
          <p:nvPr/>
        </p:nvSpPr>
        <p:spPr>
          <a:xfrm>
            <a:off x="2392965" y="3143048"/>
            <a:ext cx="6375903" cy="53804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kumimoji="0" lang="en-US" altLang="fr-FR" sz="6600" u="none" strike="noStrike" normalizeH="0" baseline="0" dirty="0">
                <a:ln>
                  <a:noFill/>
                </a:ln>
              </a:rPr>
              <a:t>Installation et </a:t>
            </a:r>
            <a:r>
              <a:rPr kumimoji="0" lang="en-US" altLang="fr-FR" sz="6600" u="none" strike="noStrike" normalizeH="0" baseline="0" dirty="0" err="1">
                <a:ln>
                  <a:noFill/>
                </a:ln>
              </a:rPr>
              <a:t>intégration</a:t>
            </a:r>
            <a:r>
              <a:rPr kumimoji="0" lang="en-US" altLang="fr-FR" sz="6600" u="none" strike="noStrike" normalizeH="0" baseline="0" dirty="0">
                <a:ln>
                  <a:noFill/>
                </a:ln>
              </a:rPr>
              <a:t> au </a:t>
            </a:r>
            <a:r>
              <a:rPr kumimoji="0" lang="en-US" altLang="fr-FR" sz="6600" u="none" strike="noStrike" normalizeH="0" baseline="0" dirty="0" err="1">
                <a:ln>
                  <a:noFill/>
                </a:ln>
              </a:rPr>
              <a:t>domaine</a:t>
            </a:r>
            <a:r>
              <a:rPr kumimoji="0" lang="en-US" altLang="fr-FR" sz="6600" u="none" strike="noStrike" normalizeH="0" baseline="0" dirty="0">
                <a:ln>
                  <a:noFill/>
                </a:ln>
              </a:rPr>
              <a:t> AD de nouveaux </a:t>
            </a:r>
            <a:r>
              <a:rPr kumimoji="0" lang="en-US" altLang="fr-FR" sz="6600" u="none" strike="noStrike" normalizeH="0" baseline="0" dirty="0" err="1">
                <a:ln>
                  <a:noFill/>
                </a:ln>
              </a:rPr>
              <a:t>postes</a:t>
            </a:r>
            <a:endParaRPr lang="en-US" sz="6600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971EA4F2-27D7-BDAE-575A-44EC32524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6281" y="1256112"/>
            <a:ext cx="7267337" cy="726733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51D0F8B-A6FE-4009-88A1-49ABE7CEF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/>
          <a:srcRect t="2769" b="-2769"/>
          <a:stretch/>
        </p:blipFill>
        <p:spPr>
          <a:xfrm>
            <a:off x="0" y="9567028"/>
            <a:ext cx="19010312" cy="1158452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C5057B3-E936-43A2-9EEE-514EF0434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9576510"/>
            <a:ext cx="19010312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9562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2268" y="107414"/>
            <a:ext cx="12296954" cy="1368773"/>
          </a:xfrm>
          <a:prstGeom prst="rect">
            <a:avLst/>
          </a:prstGeom>
        </p:spPr>
        <p:txBody>
          <a:bodyPr vert="horz" wrap="square" lIns="0" tIns="3810" rIns="0" bIns="0" rtlCol="0" anchor="ctr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30"/>
              </a:spcBef>
            </a:pPr>
            <a:r>
              <a:rPr sz="4400" dirty="0">
                <a:latin typeface="Grammond"/>
              </a:rPr>
              <a:t>Déploiement et intégration </a:t>
            </a:r>
            <a:r>
              <a:rPr sz="4400" spc="-25" dirty="0">
                <a:latin typeface="Grammond"/>
              </a:rPr>
              <a:t>au </a:t>
            </a:r>
            <a:r>
              <a:rPr sz="4400" dirty="0">
                <a:latin typeface="Grammond"/>
              </a:rPr>
              <a:t>domaine AD d'un </a:t>
            </a:r>
            <a:r>
              <a:rPr sz="4400" spc="-10" dirty="0">
                <a:latin typeface="Grammond"/>
              </a:rPr>
              <a:t>poste pédagogique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-1" y="1960181"/>
            <a:ext cx="8895557" cy="418608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75"/>
              </a:spcBef>
            </a:pP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Vous</a:t>
            </a:r>
            <a:r>
              <a:rPr sz="2400" b="1" spc="-1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allez</a:t>
            </a:r>
            <a:r>
              <a:rPr sz="2400" b="1" spc="-1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déployer</a:t>
            </a:r>
            <a:r>
              <a:rPr sz="2400" b="1" spc="-1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votre</a:t>
            </a:r>
            <a:r>
              <a:rPr sz="2400" b="1" spc="-1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master</a:t>
            </a:r>
            <a:r>
              <a:rPr sz="2400" b="1" spc="-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WIN10</a:t>
            </a:r>
            <a:r>
              <a:rPr sz="2400" b="1" spc="-1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sur</a:t>
            </a:r>
            <a:r>
              <a:rPr sz="2400" b="1" spc="-1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les</a:t>
            </a:r>
            <a:r>
              <a:rPr sz="2400" b="1" spc="-1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postes</a:t>
            </a:r>
            <a:r>
              <a:rPr sz="2400" b="1" spc="-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de</a:t>
            </a:r>
            <a:r>
              <a:rPr sz="2400" b="1" spc="-10" dirty="0">
                <a:solidFill>
                  <a:srgbClr val="444444"/>
                </a:solidFill>
                <a:latin typeface="Grammond"/>
                <a:cs typeface="Arial"/>
              </a:rPr>
              <a:t> l'établissement,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et</a:t>
            </a:r>
            <a:r>
              <a:rPr sz="2400" b="1" spc="-1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intégrer</a:t>
            </a:r>
            <a:r>
              <a:rPr sz="2400" b="1" spc="-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spc="-10" dirty="0">
                <a:solidFill>
                  <a:srgbClr val="444444"/>
                </a:solidFill>
                <a:latin typeface="Grammond"/>
                <a:cs typeface="Arial"/>
              </a:rPr>
              <a:t>automatiquement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le</a:t>
            </a:r>
            <a:r>
              <a:rPr sz="2400" b="1" spc="-10" dirty="0">
                <a:solidFill>
                  <a:srgbClr val="444444"/>
                </a:solidFill>
                <a:latin typeface="Grammond"/>
                <a:cs typeface="Arial"/>
              </a:rPr>
              <a:t> poste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au</a:t>
            </a:r>
            <a:r>
              <a:rPr sz="2400" b="1" spc="-3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domaine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Active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Directory;</a:t>
            </a:r>
            <a:r>
              <a:rPr sz="2400" b="1" spc="-3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à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l'aide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d'un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serveur</a:t>
            </a:r>
            <a:r>
              <a:rPr sz="2400" b="1" spc="-3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spc="-20" dirty="0">
                <a:solidFill>
                  <a:srgbClr val="444444"/>
                </a:solidFill>
                <a:latin typeface="Grammond"/>
                <a:cs typeface="Arial"/>
              </a:rPr>
              <a:t>FOG.</a:t>
            </a:r>
            <a:endParaRPr sz="2400" b="1" dirty="0">
              <a:latin typeface="Grammond"/>
              <a:cs typeface="Arial"/>
            </a:endParaRPr>
          </a:p>
          <a:p>
            <a:pPr>
              <a:spcBef>
                <a:spcPts val="260"/>
              </a:spcBef>
            </a:pPr>
            <a:endParaRPr sz="2400" b="1" dirty="0">
              <a:latin typeface="Grammond"/>
              <a:cs typeface="Arial"/>
            </a:endParaRPr>
          </a:p>
          <a:p>
            <a:pPr marL="12700"/>
            <a:r>
              <a:rPr sz="2400" b="1" spc="-10" dirty="0">
                <a:solidFill>
                  <a:srgbClr val="444444"/>
                </a:solidFill>
                <a:latin typeface="Grammond"/>
                <a:cs typeface="Arial"/>
              </a:rPr>
              <a:t>Pré-</a:t>
            </a:r>
            <a:r>
              <a:rPr sz="2400" b="1" dirty="0" err="1">
                <a:solidFill>
                  <a:srgbClr val="444444"/>
                </a:solidFill>
                <a:latin typeface="Grammond"/>
                <a:cs typeface="Arial"/>
              </a:rPr>
              <a:t>requis</a:t>
            </a:r>
            <a:r>
              <a:rPr sz="2400" b="1" spc="-1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spc="-50" dirty="0">
                <a:solidFill>
                  <a:srgbClr val="444444"/>
                </a:solidFill>
                <a:latin typeface="Grammond"/>
                <a:cs typeface="Arial"/>
              </a:rPr>
              <a:t>:</a:t>
            </a:r>
            <a:endParaRPr lang="fr-FR" sz="2400" b="1" dirty="0">
              <a:latin typeface="Grammond"/>
              <a:cs typeface="Arial"/>
            </a:endParaRPr>
          </a:p>
          <a:p>
            <a:pPr>
              <a:spcBef>
                <a:spcPts val="254"/>
              </a:spcBef>
            </a:pPr>
            <a:endParaRPr lang="fr-FR" sz="2400" b="1" dirty="0">
              <a:latin typeface="Grammond"/>
              <a:cs typeface="Arial"/>
            </a:endParaRPr>
          </a:p>
          <a:p>
            <a:pPr marL="315596" indent="-179071">
              <a:spcBef>
                <a:spcPts val="5"/>
              </a:spcBef>
              <a:buAutoNum type="arabicPeriod"/>
              <a:tabLst>
                <a:tab pos="315596" algn="l"/>
              </a:tabLst>
            </a:pPr>
            <a:r>
              <a:rPr sz="2400" b="1" dirty="0" err="1">
                <a:solidFill>
                  <a:srgbClr val="444444"/>
                </a:solidFill>
                <a:latin typeface="Grammond"/>
                <a:cs typeface="Arial"/>
              </a:rPr>
              <a:t>Serveur</a:t>
            </a:r>
            <a:r>
              <a:rPr sz="2400" b="1" spc="-3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de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Domaine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Active</a:t>
            </a:r>
            <a:r>
              <a:rPr sz="2400" b="1" spc="-3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Directory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: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spc="-20" dirty="0">
                <a:solidFill>
                  <a:srgbClr val="444444"/>
                </a:solidFill>
                <a:latin typeface="Grammond"/>
                <a:cs typeface="Arial"/>
              </a:rPr>
              <a:t>SETH</a:t>
            </a:r>
            <a:endParaRPr sz="2400" b="1" dirty="0">
              <a:latin typeface="Grammond"/>
              <a:cs typeface="Arial"/>
            </a:endParaRPr>
          </a:p>
          <a:p>
            <a:pPr marL="315596" marR="922658" indent="-179071">
              <a:lnSpc>
                <a:spcPct val="101800"/>
              </a:lnSpc>
              <a:buAutoNum type="arabicPeriod"/>
              <a:tabLst>
                <a:tab pos="317501" algn="l"/>
              </a:tabLst>
            </a:pP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Scribe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en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serveur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membre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AD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: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Version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2.7.2</a:t>
            </a:r>
            <a:r>
              <a:rPr sz="2400" b="1" spc="-1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(pour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spc="-10" dirty="0">
                <a:solidFill>
                  <a:srgbClr val="444444"/>
                </a:solidFill>
                <a:latin typeface="Grammond"/>
                <a:cs typeface="Arial"/>
              </a:rPr>
              <a:t>l'authentification,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pas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dispensable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spc="-20" dirty="0">
                <a:solidFill>
                  <a:srgbClr val="444444"/>
                </a:solidFill>
                <a:latin typeface="Grammond"/>
                <a:cs typeface="Arial"/>
              </a:rPr>
              <a:t>pour 	</a:t>
            </a:r>
            <a:r>
              <a:rPr sz="2400" b="1" spc="-10" dirty="0">
                <a:solidFill>
                  <a:srgbClr val="444444"/>
                </a:solidFill>
                <a:latin typeface="Grammond"/>
                <a:cs typeface="Arial"/>
              </a:rPr>
              <a:t>l'intégration)</a:t>
            </a:r>
            <a:endParaRPr sz="2400" b="1" dirty="0">
              <a:latin typeface="Grammond"/>
              <a:cs typeface="Arial"/>
            </a:endParaRPr>
          </a:p>
          <a:p>
            <a:pPr marL="315596" indent="-179071">
              <a:spcBef>
                <a:spcPts val="20"/>
              </a:spcBef>
              <a:buAutoNum type="arabicPeriod"/>
              <a:tabLst>
                <a:tab pos="315596" algn="l"/>
              </a:tabLst>
            </a:pP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Serveur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FOG</a:t>
            </a:r>
            <a:r>
              <a:rPr sz="24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(Eole</a:t>
            </a:r>
            <a:r>
              <a:rPr sz="24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base</a:t>
            </a:r>
            <a:r>
              <a:rPr sz="2400" b="1" spc="-20" dirty="0">
                <a:solidFill>
                  <a:srgbClr val="444444"/>
                </a:solidFill>
                <a:latin typeface="Grammond"/>
                <a:cs typeface="Arial"/>
              </a:rPr>
              <a:t> 2.8)</a:t>
            </a:r>
            <a:endParaRPr sz="2400" b="1" dirty="0">
              <a:latin typeface="Grammond"/>
              <a:cs typeface="Arial"/>
            </a:endParaRPr>
          </a:p>
          <a:p>
            <a:pPr marL="315596" indent="-179071">
              <a:spcBef>
                <a:spcPts val="20"/>
              </a:spcBef>
              <a:buAutoNum type="arabicPeriod"/>
              <a:tabLst>
                <a:tab pos="315596" algn="l"/>
              </a:tabLst>
            </a:pP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Master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WIN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10</a:t>
            </a:r>
            <a:r>
              <a:rPr sz="24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créé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(voir</a:t>
            </a:r>
            <a:r>
              <a:rPr sz="24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documentation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:</a:t>
            </a:r>
            <a:r>
              <a:rPr sz="24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(Master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win10</a:t>
            </a:r>
            <a:r>
              <a:rPr sz="24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en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spc="-10" dirty="0">
                <a:solidFill>
                  <a:srgbClr val="444444"/>
                </a:solidFill>
                <a:latin typeface="Grammond"/>
                <a:cs typeface="Arial"/>
              </a:rPr>
              <a:t>EPLE)</a:t>
            </a:r>
            <a:endParaRPr sz="1050" b="1" dirty="0">
              <a:latin typeface="Grammond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47922" y="1083282"/>
            <a:ext cx="6621145" cy="352744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469902">
              <a:lnSpc>
                <a:spcPct val="101699"/>
              </a:lnSpc>
              <a:spcBef>
                <a:spcPts val="50"/>
              </a:spcBef>
            </a:pPr>
            <a:r>
              <a:rPr sz="4400" b="1" dirty="0">
                <a:solidFill>
                  <a:srgbClr val="FF0000"/>
                </a:solidFill>
                <a:latin typeface="Grammond"/>
                <a:cs typeface="Arial"/>
              </a:rPr>
              <a:t>A.</a:t>
            </a:r>
            <a:r>
              <a:rPr sz="4400" b="1" spc="-25" dirty="0">
                <a:solidFill>
                  <a:srgbClr val="FF0000"/>
                </a:solidFill>
                <a:latin typeface="Grammond"/>
                <a:cs typeface="Arial"/>
              </a:rPr>
              <a:t> </a:t>
            </a:r>
            <a:r>
              <a:rPr sz="4400" b="1" dirty="0">
                <a:solidFill>
                  <a:srgbClr val="FF0000"/>
                </a:solidFill>
                <a:latin typeface="Grammond"/>
                <a:cs typeface="Arial"/>
              </a:rPr>
              <a:t>Configurer</a:t>
            </a:r>
            <a:r>
              <a:rPr sz="4400" b="1" spc="-30" dirty="0">
                <a:solidFill>
                  <a:srgbClr val="FF0000"/>
                </a:solidFill>
                <a:latin typeface="Grammond"/>
                <a:cs typeface="Arial"/>
              </a:rPr>
              <a:t> </a:t>
            </a:r>
            <a:r>
              <a:rPr sz="4400" b="1" dirty="0">
                <a:solidFill>
                  <a:srgbClr val="FF0000"/>
                </a:solidFill>
                <a:latin typeface="Grammond"/>
                <a:cs typeface="Arial"/>
              </a:rPr>
              <a:t>la</a:t>
            </a:r>
            <a:r>
              <a:rPr sz="4400" b="1" spc="-25" dirty="0">
                <a:solidFill>
                  <a:srgbClr val="FF0000"/>
                </a:solidFill>
                <a:latin typeface="Grammond"/>
                <a:cs typeface="Arial"/>
              </a:rPr>
              <a:t> </a:t>
            </a:r>
            <a:r>
              <a:rPr sz="4400" b="1" dirty="0">
                <a:solidFill>
                  <a:srgbClr val="FF0000"/>
                </a:solidFill>
                <a:latin typeface="Grammond"/>
                <a:cs typeface="Arial"/>
              </a:rPr>
              <a:t>section</a:t>
            </a:r>
            <a:r>
              <a:rPr sz="4400" b="1" spc="-25" dirty="0">
                <a:solidFill>
                  <a:srgbClr val="FF0000"/>
                </a:solidFill>
                <a:latin typeface="Grammond"/>
                <a:cs typeface="Arial"/>
              </a:rPr>
              <a:t> </a:t>
            </a:r>
            <a:r>
              <a:rPr sz="4400" b="1" dirty="0">
                <a:solidFill>
                  <a:srgbClr val="FF0000"/>
                </a:solidFill>
                <a:latin typeface="Grammond"/>
                <a:cs typeface="Arial"/>
              </a:rPr>
              <a:t>"Active</a:t>
            </a:r>
            <a:r>
              <a:rPr sz="4400" b="1" spc="-25" dirty="0">
                <a:solidFill>
                  <a:srgbClr val="FF0000"/>
                </a:solidFill>
                <a:latin typeface="Grammond"/>
                <a:cs typeface="Arial"/>
              </a:rPr>
              <a:t> </a:t>
            </a:r>
            <a:r>
              <a:rPr sz="4400" b="1" spc="-10" dirty="0">
                <a:solidFill>
                  <a:srgbClr val="FF0000"/>
                </a:solidFill>
                <a:latin typeface="Grammond"/>
                <a:cs typeface="Arial"/>
              </a:rPr>
              <a:t>Directory </a:t>
            </a:r>
            <a:r>
              <a:rPr sz="4400" b="1" dirty="0">
                <a:solidFill>
                  <a:srgbClr val="FF0000"/>
                </a:solidFill>
                <a:latin typeface="Grammond"/>
                <a:cs typeface="Arial"/>
              </a:rPr>
              <a:t>Defaults"</a:t>
            </a:r>
            <a:r>
              <a:rPr sz="4400" b="1" spc="-20" dirty="0">
                <a:solidFill>
                  <a:srgbClr val="FF0000"/>
                </a:solidFill>
                <a:latin typeface="Grammond"/>
                <a:cs typeface="Arial"/>
              </a:rPr>
              <a:t> </a:t>
            </a:r>
            <a:r>
              <a:rPr sz="4400" b="1" dirty="0">
                <a:solidFill>
                  <a:srgbClr val="FF0000"/>
                </a:solidFill>
                <a:latin typeface="Grammond"/>
                <a:cs typeface="Arial"/>
              </a:rPr>
              <a:t>du</a:t>
            </a:r>
            <a:r>
              <a:rPr sz="4400" b="1" spc="-10" dirty="0">
                <a:solidFill>
                  <a:srgbClr val="FF0000"/>
                </a:solidFill>
                <a:latin typeface="Grammond"/>
                <a:cs typeface="Arial"/>
              </a:rPr>
              <a:t> </a:t>
            </a:r>
            <a:r>
              <a:rPr sz="4400" b="1" dirty="0">
                <a:solidFill>
                  <a:srgbClr val="FF0000"/>
                </a:solidFill>
                <a:latin typeface="Grammond"/>
                <a:cs typeface="Arial"/>
              </a:rPr>
              <a:t>serveur</a:t>
            </a:r>
            <a:r>
              <a:rPr sz="4400" b="1" spc="-10" dirty="0">
                <a:solidFill>
                  <a:srgbClr val="FF0000"/>
                </a:solidFill>
                <a:latin typeface="Grammond"/>
                <a:cs typeface="Arial"/>
              </a:rPr>
              <a:t> </a:t>
            </a:r>
            <a:r>
              <a:rPr sz="4400" b="1" spc="-25" dirty="0">
                <a:solidFill>
                  <a:srgbClr val="FF0000"/>
                </a:solidFill>
                <a:latin typeface="Grammond"/>
                <a:cs typeface="Arial"/>
              </a:rPr>
              <a:t>FOG</a:t>
            </a:r>
            <a:endParaRPr sz="4400" dirty="0">
              <a:latin typeface="Grammond"/>
              <a:cs typeface="Arial"/>
            </a:endParaRPr>
          </a:p>
          <a:p>
            <a:pPr marL="12700" marR="5080">
              <a:lnSpc>
                <a:spcPts val="2810"/>
              </a:lnSpc>
              <a:spcBef>
                <a:spcPts val="85"/>
              </a:spcBef>
            </a:pP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Se</a:t>
            </a:r>
            <a:r>
              <a:rPr sz="28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connecter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sur</a:t>
            </a:r>
            <a:r>
              <a:rPr sz="28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l'interface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WEB</a:t>
            </a:r>
            <a:r>
              <a:rPr sz="28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du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serveur</a:t>
            </a:r>
            <a:r>
              <a:rPr sz="28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FOG.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Dans</a:t>
            </a:r>
            <a:r>
              <a:rPr sz="28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un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navigateur</a:t>
            </a:r>
            <a:r>
              <a:rPr sz="28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saisir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l'adresse</a:t>
            </a:r>
            <a:r>
              <a:rPr sz="28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:</a:t>
            </a:r>
            <a:r>
              <a:rPr sz="28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u="sng" spc="-10" dirty="0">
                <a:uFill>
                  <a:solidFill>
                    <a:srgbClr val="000000"/>
                  </a:solidFill>
                </a:uFill>
                <a:latin typeface="Grammond"/>
                <a:cs typeface="Arial"/>
                <a:hlinkClick r:id="rId2"/>
              </a:rPr>
              <a:t>http://172.XX.XX.20/fog</a:t>
            </a:r>
            <a:r>
              <a:rPr sz="2800" b="1" spc="-10" dirty="0"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Saisir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le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Username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(fog)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et</a:t>
            </a:r>
            <a:r>
              <a:rPr sz="28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le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spc="-10" dirty="0">
                <a:solidFill>
                  <a:srgbClr val="444444"/>
                </a:solidFill>
                <a:latin typeface="Grammond"/>
                <a:cs typeface="Arial"/>
              </a:rPr>
              <a:t>Password</a:t>
            </a:r>
            <a:endParaRPr sz="2800" b="1" dirty="0">
              <a:latin typeface="Grammond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413500"/>
            <a:ext cx="8895556" cy="36576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273798" y="5320763"/>
            <a:ext cx="6325235" cy="3744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fr-FR" sz="3600" b="1" dirty="0">
                <a:solidFill>
                  <a:srgbClr val="444444"/>
                </a:solidFill>
                <a:highlight>
                  <a:srgbClr val="FFFF00"/>
                </a:highlight>
                <a:latin typeface="Grammond"/>
                <a:cs typeface="Arial"/>
              </a:rPr>
              <a:t>1</a:t>
            </a:r>
            <a:r>
              <a:rPr sz="3200" b="1" dirty="0">
                <a:solidFill>
                  <a:srgbClr val="444444"/>
                </a:solidFill>
                <a:latin typeface="Grammond"/>
                <a:cs typeface="Arial"/>
              </a:rPr>
              <a:t>.</a:t>
            </a:r>
            <a:r>
              <a:rPr sz="32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Cliquer</a:t>
            </a:r>
            <a:r>
              <a:rPr sz="28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su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FOG</a:t>
            </a:r>
            <a:r>
              <a:rPr sz="28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Configuration,</a:t>
            </a:r>
            <a:r>
              <a:rPr sz="28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highlight>
                  <a:srgbClr val="FFFF00"/>
                </a:highlight>
                <a:latin typeface="Grammond"/>
                <a:cs typeface="Arial"/>
              </a:rPr>
              <a:t>2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.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Cliquer</a:t>
            </a:r>
            <a:r>
              <a:rPr sz="28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sur</a:t>
            </a:r>
            <a:r>
              <a:rPr sz="28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FOG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Setings,</a:t>
            </a:r>
            <a:r>
              <a:rPr sz="28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highlight>
                  <a:srgbClr val="FFFF00"/>
                </a:highlight>
                <a:latin typeface="Grammond"/>
                <a:cs typeface="Arial"/>
              </a:rPr>
              <a:t>3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.Cliquer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sur</a:t>
            </a:r>
            <a:r>
              <a:rPr sz="28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Active</a:t>
            </a:r>
            <a:r>
              <a:rPr sz="28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Directory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spc="-10" dirty="0">
                <a:solidFill>
                  <a:srgbClr val="444444"/>
                </a:solidFill>
                <a:latin typeface="Grammond"/>
                <a:cs typeface="Arial"/>
              </a:rPr>
              <a:t>Defaults</a:t>
            </a:r>
            <a:endParaRPr sz="2800" b="1" dirty="0">
              <a:latin typeface="Grammond"/>
              <a:cs typeface="Arial"/>
            </a:endParaRPr>
          </a:p>
          <a:p>
            <a:pPr>
              <a:spcBef>
                <a:spcPts val="254"/>
              </a:spcBef>
            </a:pPr>
            <a:endParaRPr sz="2800" b="1" dirty="0">
              <a:latin typeface="Grammond"/>
              <a:cs typeface="Arial"/>
            </a:endParaRPr>
          </a:p>
          <a:p>
            <a:pPr marL="12700"/>
            <a:r>
              <a:rPr sz="3600" b="1" dirty="0">
                <a:solidFill>
                  <a:srgbClr val="444444"/>
                </a:solidFill>
                <a:highlight>
                  <a:srgbClr val="FFFF00"/>
                </a:highlight>
                <a:latin typeface="Grammond"/>
                <a:cs typeface="Arial"/>
              </a:rPr>
              <a:t>4</a:t>
            </a:r>
            <a:r>
              <a:rPr sz="3200" b="1" dirty="0">
                <a:solidFill>
                  <a:srgbClr val="444444"/>
                </a:solidFill>
                <a:latin typeface="Grammond"/>
                <a:cs typeface="Arial"/>
              </a:rPr>
              <a:t>.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Saisir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le</a:t>
            </a:r>
            <a:r>
              <a:rPr sz="28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nom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complet</a:t>
            </a:r>
            <a:r>
              <a:rPr sz="28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du</a:t>
            </a:r>
            <a:r>
              <a:rPr sz="2800" b="1" spc="25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domaine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Active</a:t>
            </a:r>
            <a:r>
              <a:rPr sz="28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directory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: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spc="-10" dirty="0">
                <a:solidFill>
                  <a:srgbClr val="444444"/>
                </a:solidFill>
                <a:latin typeface="Grammond"/>
                <a:cs typeface="Arial"/>
              </a:rPr>
              <a:t>rne.ad.in.ac-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reunion.fr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i="1" dirty="0">
                <a:solidFill>
                  <a:srgbClr val="444444"/>
                </a:solidFill>
                <a:latin typeface="Grammond"/>
                <a:cs typeface="Arial"/>
              </a:rPr>
              <a:t>(remplacer</a:t>
            </a:r>
            <a:r>
              <a:rPr sz="2800" b="1" i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i="1" dirty="0">
                <a:solidFill>
                  <a:srgbClr val="444444"/>
                </a:solidFill>
                <a:latin typeface="Grammond"/>
                <a:cs typeface="Arial"/>
              </a:rPr>
              <a:t>rne</a:t>
            </a:r>
            <a:r>
              <a:rPr sz="2800" b="1" i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i="1" dirty="0">
                <a:solidFill>
                  <a:srgbClr val="444444"/>
                </a:solidFill>
                <a:latin typeface="Grammond"/>
                <a:cs typeface="Arial"/>
              </a:rPr>
              <a:t>par</a:t>
            </a:r>
            <a:r>
              <a:rPr sz="2800" b="1" i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i="1" dirty="0">
                <a:solidFill>
                  <a:srgbClr val="444444"/>
                </a:solidFill>
                <a:latin typeface="Grammond"/>
                <a:cs typeface="Arial"/>
              </a:rPr>
              <a:t>votre</a:t>
            </a:r>
            <a:r>
              <a:rPr sz="2800" b="1" i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i="1" spc="-20" dirty="0" err="1">
                <a:solidFill>
                  <a:srgbClr val="444444"/>
                </a:solidFill>
                <a:latin typeface="Grammond"/>
                <a:cs typeface="Arial"/>
              </a:rPr>
              <a:t>rne</a:t>
            </a:r>
            <a:r>
              <a:rPr sz="2800" b="1" i="1" spc="-20" dirty="0">
                <a:solidFill>
                  <a:srgbClr val="444444"/>
                </a:solidFill>
                <a:latin typeface="Grammond"/>
                <a:cs typeface="Arial"/>
              </a:rPr>
              <a:t>)</a:t>
            </a:r>
            <a:endParaRPr lang="fr-FR" sz="2800" b="1" i="1" spc="-20" dirty="0">
              <a:solidFill>
                <a:srgbClr val="444444"/>
              </a:solidFill>
              <a:latin typeface="Grammond"/>
              <a:cs typeface="Arial"/>
            </a:endParaRPr>
          </a:p>
          <a:p>
            <a:pPr marL="12700"/>
            <a:endParaRPr sz="2800" b="1" dirty="0">
              <a:latin typeface="Grammond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9393" y="104936"/>
            <a:ext cx="8523763" cy="730892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147320">
              <a:lnSpc>
                <a:spcPct val="101800"/>
              </a:lnSpc>
              <a:spcBef>
                <a:spcPts val="75"/>
              </a:spcBef>
              <a:buAutoNum type="arabicPeriod" startAt="5"/>
              <a:tabLst>
                <a:tab pos="160021" algn="l"/>
              </a:tabLst>
            </a:pP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Saisir</a:t>
            </a:r>
            <a:r>
              <a:rPr sz="2800" b="1" spc="4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les</a:t>
            </a:r>
            <a:r>
              <a:rPr sz="2800" b="1" spc="4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unités</a:t>
            </a:r>
            <a:r>
              <a:rPr sz="2800" b="1" spc="4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spc="-10" dirty="0">
                <a:solidFill>
                  <a:srgbClr val="444444"/>
                </a:solidFill>
                <a:latin typeface="Grammond"/>
                <a:cs typeface="Arial"/>
              </a:rPr>
              <a:t>organisationnelles</a:t>
            </a:r>
            <a:r>
              <a:rPr sz="2800" b="1" spc="4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:</a:t>
            </a:r>
            <a:r>
              <a:rPr sz="2800" b="1" spc="4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spc="-10" dirty="0">
                <a:solidFill>
                  <a:srgbClr val="444444"/>
                </a:solidFill>
                <a:latin typeface="Grammond"/>
                <a:cs typeface="Arial"/>
              </a:rPr>
              <a:t>"OU=computers,DC=rne,DC=ad,DC=in,DC=ac-reunion,DC=fr</a:t>
            </a:r>
            <a:r>
              <a:rPr sz="2800" b="1" spc="3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i="1" spc="-10" dirty="0">
                <a:solidFill>
                  <a:srgbClr val="444444"/>
                </a:solidFill>
                <a:latin typeface="Grammond"/>
                <a:cs typeface="Arial"/>
              </a:rPr>
              <a:t>(</a:t>
            </a:r>
            <a:r>
              <a:rPr sz="2800" b="1" spc="-10" dirty="0">
                <a:solidFill>
                  <a:srgbClr val="444444"/>
                </a:solidFill>
                <a:latin typeface="Grammond"/>
                <a:cs typeface="Arial"/>
              </a:rPr>
              <a:t>remplacer</a:t>
            </a:r>
            <a:r>
              <a:rPr sz="2800" b="1" i="1" spc="-1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rne</a:t>
            </a:r>
            <a:r>
              <a:rPr sz="2800" b="1" i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par</a:t>
            </a:r>
            <a:r>
              <a:rPr sz="2800" b="1" i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votre</a:t>
            </a:r>
            <a:r>
              <a:rPr sz="2800" b="1" i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rne</a:t>
            </a:r>
            <a:r>
              <a:rPr sz="2800" b="1" i="1" spc="-20" dirty="0">
                <a:solidFill>
                  <a:srgbClr val="444444"/>
                </a:solidFill>
                <a:latin typeface="Grammond"/>
                <a:cs typeface="Arial"/>
              </a:rPr>
              <a:t>)</a:t>
            </a:r>
            <a:endParaRPr sz="2800" b="1" dirty="0">
              <a:latin typeface="Grammond"/>
              <a:cs typeface="Arial"/>
            </a:endParaRPr>
          </a:p>
          <a:p>
            <a:pPr>
              <a:spcBef>
                <a:spcPts val="260"/>
              </a:spcBef>
              <a:buAutoNum type="arabicPeriod" startAt="5"/>
            </a:pPr>
            <a:endParaRPr sz="2800" b="1" dirty="0">
              <a:latin typeface="Grammond"/>
              <a:cs typeface="Arial"/>
            </a:endParaRPr>
          </a:p>
          <a:p>
            <a:pPr marL="160021" indent="-147320">
              <a:buFont typeface="Arial"/>
              <a:buAutoNum type="arabicPeriod" startAt="5"/>
              <a:tabLst>
                <a:tab pos="160021" algn="l"/>
              </a:tabLst>
            </a:pP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Saisir</a:t>
            </a:r>
            <a:r>
              <a:rPr sz="28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:</a:t>
            </a:r>
            <a:r>
              <a:rPr sz="2800" b="1" spc="-10" dirty="0">
                <a:solidFill>
                  <a:srgbClr val="444444"/>
                </a:solidFill>
                <a:latin typeface="Grammond"/>
                <a:cs typeface="Arial"/>
              </a:rPr>
              <a:t> "fog.install"</a:t>
            </a:r>
            <a:endParaRPr sz="2800" b="1" dirty="0">
              <a:latin typeface="Grammond"/>
              <a:cs typeface="Arial"/>
            </a:endParaRPr>
          </a:p>
          <a:p>
            <a:pPr>
              <a:spcBef>
                <a:spcPts val="254"/>
              </a:spcBef>
              <a:buAutoNum type="arabicPeriod" startAt="5"/>
            </a:pPr>
            <a:endParaRPr sz="2800" b="1" dirty="0">
              <a:latin typeface="Grammond"/>
              <a:cs typeface="Arial"/>
            </a:endParaRPr>
          </a:p>
          <a:p>
            <a:pPr marL="160021" indent="-147320">
              <a:spcBef>
                <a:spcPts val="5"/>
              </a:spcBef>
              <a:buAutoNum type="arabicPeriod" startAt="5"/>
              <a:tabLst>
                <a:tab pos="160021" algn="l"/>
              </a:tabLst>
            </a:pP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Saisir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le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mot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de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passe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du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compte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fog.install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du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spc="-10" dirty="0">
                <a:solidFill>
                  <a:srgbClr val="444444"/>
                </a:solidFill>
                <a:latin typeface="Grammond"/>
                <a:cs typeface="Arial"/>
              </a:rPr>
              <a:t>scribe</a:t>
            </a:r>
            <a:endParaRPr sz="2800" b="1" dirty="0">
              <a:latin typeface="Grammond"/>
              <a:cs typeface="Arial"/>
            </a:endParaRPr>
          </a:p>
          <a:p>
            <a:pPr>
              <a:spcBef>
                <a:spcPts val="254"/>
              </a:spcBef>
              <a:buAutoNum type="arabicPeriod" startAt="5"/>
            </a:pPr>
            <a:endParaRPr sz="2800" b="1" dirty="0">
              <a:latin typeface="Grammond"/>
              <a:cs typeface="Arial"/>
            </a:endParaRPr>
          </a:p>
          <a:p>
            <a:pPr marL="160021" indent="-147320">
              <a:buAutoNum type="arabicPeriod" startAt="5"/>
              <a:tabLst>
                <a:tab pos="160021" algn="l"/>
              </a:tabLst>
            </a:pP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Cliquer</a:t>
            </a:r>
            <a:r>
              <a:rPr sz="2800" b="1" spc="-3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sur</a:t>
            </a:r>
            <a:r>
              <a:rPr sz="2800" b="1" spc="-3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i="1" dirty="0">
                <a:solidFill>
                  <a:srgbClr val="444444"/>
                </a:solidFill>
                <a:latin typeface="Grammond"/>
                <a:cs typeface="Arial"/>
              </a:rPr>
              <a:t>Update</a:t>
            </a:r>
            <a:r>
              <a:rPr sz="2800" b="1" i="1" spc="-3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pour</a:t>
            </a:r>
            <a:r>
              <a:rPr sz="28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spc="-10" dirty="0">
                <a:solidFill>
                  <a:srgbClr val="444444"/>
                </a:solidFill>
                <a:latin typeface="Grammond"/>
                <a:cs typeface="Arial"/>
              </a:rPr>
              <a:t>Valider.</a:t>
            </a:r>
            <a:endParaRPr sz="2800" b="1" dirty="0">
              <a:latin typeface="Grammond"/>
              <a:cs typeface="Arial"/>
            </a:endParaRPr>
          </a:p>
          <a:p>
            <a:pPr>
              <a:spcBef>
                <a:spcPts val="655"/>
              </a:spcBef>
            </a:pPr>
            <a:endParaRPr sz="1600" b="1" dirty="0">
              <a:latin typeface="Grammond"/>
              <a:cs typeface="Arial"/>
            </a:endParaRPr>
          </a:p>
          <a:p>
            <a:pPr marL="12700" marR="366396">
              <a:lnSpc>
                <a:spcPct val="101699"/>
              </a:lnSpc>
              <a:spcBef>
                <a:spcPts val="5"/>
              </a:spcBef>
            </a:pPr>
            <a:r>
              <a:rPr sz="4000" b="1" i="1" dirty="0">
                <a:solidFill>
                  <a:srgbClr val="FF0000"/>
                </a:solidFill>
                <a:latin typeface="Grammond"/>
                <a:cs typeface="Arial"/>
              </a:rPr>
              <a:t>B.</a:t>
            </a:r>
            <a:r>
              <a:rPr sz="4000" b="1" i="1" spc="-5" dirty="0">
                <a:solidFill>
                  <a:srgbClr val="FF0000"/>
                </a:solidFill>
                <a:latin typeface="Grammond"/>
                <a:cs typeface="Arial"/>
              </a:rPr>
              <a:t> </a:t>
            </a:r>
            <a:r>
              <a:rPr sz="4000" b="1" i="1" dirty="0">
                <a:solidFill>
                  <a:srgbClr val="FF0000"/>
                </a:solidFill>
                <a:latin typeface="Grammond"/>
                <a:cs typeface="Arial"/>
              </a:rPr>
              <a:t>Déploiement</a:t>
            </a:r>
            <a:r>
              <a:rPr sz="4000" b="1" i="1" spc="-5" dirty="0">
                <a:solidFill>
                  <a:srgbClr val="FF0000"/>
                </a:solidFill>
                <a:latin typeface="Grammond"/>
                <a:cs typeface="Arial"/>
              </a:rPr>
              <a:t> </a:t>
            </a:r>
            <a:r>
              <a:rPr sz="4000" b="1" i="1" dirty="0">
                <a:solidFill>
                  <a:srgbClr val="FF0000"/>
                </a:solidFill>
                <a:latin typeface="Grammond"/>
                <a:cs typeface="Arial"/>
              </a:rPr>
              <a:t>de</a:t>
            </a:r>
            <a:r>
              <a:rPr sz="4000" b="1" i="1" spc="-5" dirty="0">
                <a:solidFill>
                  <a:srgbClr val="FF0000"/>
                </a:solidFill>
                <a:latin typeface="Grammond"/>
                <a:cs typeface="Arial"/>
              </a:rPr>
              <a:t> </a:t>
            </a:r>
            <a:r>
              <a:rPr sz="4000" b="1" i="1" dirty="0">
                <a:solidFill>
                  <a:srgbClr val="FF0000"/>
                </a:solidFill>
                <a:latin typeface="Grammond"/>
                <a:cs typeface="Arial"/>
              </a:rPr>
              <a:t>votre</a:t>
            </a:r>
            <a:r>
              <a:rPr sz="4000" b="1" i="1" spc="-5" dirty="0">
                <a:solidFill>
                  <a:srgbClr val="FF0000"/>
                </a:solidFill>
                <a:latin typeface="Grammond"/>
                <a:cs typeface="Arial"/>
              </a:rPr>
              <a:t> </a:t>
            </a:r>
            <a:r>
              <a:rPr sz="4000" b="1" i="1" dirty="0">
                <a:solidFill>
                  <a:srgbClr val="FF0000"/>
                </a:solidFill>
                <a:latin typeface="Grammond"/>
                <a:cs typeface="Arial"/>
              </a:rPr>
              <a:t>Master</a:t>
            </a:r>
            <a:r>
              <a:rPr sz="4000" b="1" i="1" spc="-5" dirty="0">
                <a:solidFill>
                  <a:srgbClr val="FF0000"/>
                </a:solidFill>
                <a:latin typeface="Grammond"/>
                <a:cs typeface="Arial"/>
              </a:rPr>
              <a:t> </a:t>
            </a:r>
            <a:r>
              <a:rPr sz="4000" b="1" i="1" dirty="0">
                <a:solidFill>
                  <a:srgbClr val="FF0000"/>
                </a:solidFill>
                <a:latin typeface="Grammond"/>
                <a:cs typeface="Arial"/>
              </a:rPr>
              <a:t>WIN10</a:t>
            </a:r>
            <a:r>
              <a:rPr sz="4000" b="1" i="1" spc="-5" dirty="0">
                <a:solidFill>
                  <a:srgbClr val="FF0000"/>
                </a:solidFill>
                <a:latin typeface="Grammond"/>
                <a:cs typeface="Arial"/>
              </a:rPr>
              <a:t> </a:t>
            </a:r>
            <a:r>
              <a:rPr sz="4000" b="1" i="1" spc="-25" dirty="0">
                <a:solidFill>
                  <a:srgbClr val="FF0000"/>
                </a:solidFill>
                <a:latin typeface="Grammond"/>
                <a:cs typeface="Arial"/>
              </a:rPr>
              <a:t>sur </a:t>
            </a:r>
            <a:r>
              <a:rPr sz="4000" b="1" i="1" dirty="0">
                <a:solidFill>
                  <a:srgbClr val="FF0000"/>
                </a:solidFill>
                <a:latin typeface="Grammond"/>
                <a:cs typeface="Arial"/>
              </a:rPr>
              <a:t>un</a:t>
            </a:r>
            <a:r>
              <a:rPr sz="4000" b="1" i="1" spc="-30" dirty="0">
                <a:solidFill>
                  <a:srgbClr val="FF0000"/>
                </a:solidFill>
                <a:latin typeface="Grammond"/>
                <a:cs typeface="Arial"/>
              </a:rPr>
              <a:t> </a:t>
            </a:r>
            <a:r>
              <a:rPr sz="4000" b="1" i="1" spc="-10" dirty="0">
                <a:solidFill>
                  <a:srgbClr val="FF0000"/>
                </a:solidFill>
                <a:latin typeface="Grammond"/>
                <a:cs typeface="Arial"/>
              </a:rPr>
              <a:t>poste.</a:t>
            </a:r>
            <a:endParaRPr lang="fr-FR" sz="4000" b="1" i="1" spc="-10" dirty="0">
              <a:solidFill>
                <a:srgbClr val="FF0000"/>
              </a:solidFill>
              <a:latin typeface="Grammond"/>
              <a:cs typeface="Arial"/>
            </a:endParaRPr>
          </a:p>
          <a:p>
            <a:pPr marL="12700" marR="366396">
              <a:lnSpc>
                <a:spcPct val="101699"/>
              </a:lnSpc>
              <a:spcBef>
                <a:spcPts val="5"/>
              </a:spcBef>
            </a:pPr>
            <a:endParaRPr lang="fr-FR" sz="4000" b="1" i="1" spc="-10" dirty="0">
              <a:solidFill>
                <a:srgbClr val="FF0000"/>
              </a:solidFill>
              <a:latin typeface="Grammond"/>
              <a:cs typeface="Arial"/>
            </a:endParaRPr>
          </a:p>
          <a:p>
            <a:pPr marL="393701" marR="781688">
              <a:lnSpc>
                <a:spcPts val="2730"/>
              </a:lnSpc>
            </a:pPr>
            <a:r>
              <a:rPr sz="3200" b="1" dirty="0" err="1">
                <a:solidFill>
                  <a:srgbClr val="444444"/>
                </a:solidFill>
                <a:latin typeface="Grammond"/>
                <a:cs typeface="Arial"/>
              </a:rPr>
              <a:t>Démarrer</a:t>
            </a:r>
            <a:r>
              <a:rPr sz="32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3200" b="1" dirty="0">
                <a:solidFill>
                  <a:srgbClr val="444444"/>
                </a:solidFill>
                <a:latin typeface="Grammond"/>
                <a:cs typeface="Arial"/>
              </a:rPr>
              <a:t>le</a:t>
            </a:r>
            <a:r>
              <a:rPr sz="32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3200" b="1" dirty="0">
                <a:solidFill>
                  <a:srgbClr val="444444"/>
                </a:solidFill>
                <a:latin typeface="Grammond"/>
                <a:cs typeface="Arial"/>
              </a:rPr>
              <a:t>poste</a:t>
            </a:r>
            <a:r>
              <a:rPr sz="32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3200" b="1" dirty="0" err="1">
                <a:solidFill>
                  <a:srgbClr val="444444"/>
                </a:solidFill>
                <a:latin typeface="Grammond"/>
                <a:cs typeface="Arial"/>
              </a:rPr>
              <a:t>en</a:t>
            </a:r>
            <a:r>
              <a:rPr sz="32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3200" b="1" dirty="0" err="1">
                <a:solidFill>
                  <a:srgbClr val="444444"/>
                </a:solidFill>
                <a:latin typeface="Grammond"/>
                <a:cs typeface="Arial"/>
              </a:rPr>
              <a:t>pxe</a:t>
            </a:r>
            <a:r>
              <a:rPr sz="3200" b="1" spc="-10" dirty="0">
                <a:solidFill>
                  <a:srgbClr val="444444"/>
                </a:solidFill>
                <a:latin typeface="Grammond"/>
                <a:cs typeface="Arial"/>
              </a:rPr>
              <a:t>. </a:t>
            </a:r>
            <a:r>
              <a:rPr sz="3200" b="1" dirty="0">
                <a:solidFill>
                  <a:srgbClr val="444444"/>
                </a:solidFill>
                <a:latin typeface="Grammond"/>
                <a:cs typeface="Arial"/>
              </a:rPr>
              <a:t>Choisir</a:t>
            </a:r>
            <a:r>
              <a:rPr sz="32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3200" b="1" dirty="0">
                <a:solidFill>
                  <a:srgbClr val="444444"/>
                </a:solidFill>
                <a:latin typeface="Grammond"/>
                <a:cs typeface="Arial"/>
              </a:rPr>
              <a:t>le</a:t>
            </a:r>
            <a:r>
              <a:rPr sz="32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3200" b="1" dirty="0">
                <a:solidFill>
                  <a:srgbClr val="444444"/>
                </a:solidFill>
                <a:latin typeface="Grammond"/>
                <a:cs typeface="Arial"/>
              </a:rPr>
              <a:t>menu</a:t>
            </a:r>
            <a:endParaRPr lang="fr-FR" sz="3200" b="1" spc="-15" dirty="0">
              <a:solidFill>
                <a:srgbClr val="444444"/>
              </a:solidFill>
              <a:latin typeface="Grammond"/>
              <a:cs typeface="Arial"/>
            </a:endParaRPr>
          </a:p>
          <a:p>
            <a:pPr marL="393701" marR="781688">
              <a:lnSpc>
                <a:spcPts val="2730"/>
              </a:lnSpc>
            </a:pPr>
            <a:r>
              <a:rPr sz="3200" b="1" dirty="0">
                <a:solidFill>
                  <a:srgbClr val="444444"/>
                </a:solidFill>
                <a:latin typeface="Grammond"/>
                <a:cs typeface="Arial"/>
              </a:rPr>
              <a:t>"Perform</a:t>
            </a:r>
            <a:r>
              <a:rPr sz="32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3200" b="1" dirty="0">
                <a:solidFill>
                  <a:srgbClr val="444444"/>
                </a:solidFill>
                <a:latin typeface="Grammond"/>
                <a:cs typeface="Arial"/>
              </a:rPr>
              <a:t>Full</a:t>
            </a:r>
            <a:r>
              <a:rPr sz="32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3200" b="1" dirty="0">
                <a:solidFill>
                  <a:srgbClr val="444444"/>
                </a:solidFill>
                <a:latin typeface="Grammond"/>
                <a:cs typeface="Arial"/>
              </a:rPr>
              <a:t>Host</a:t>
            </a:r>
            <a:r>
              <a:rPr sz="32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3200" b="1" dirty="0">
                <a:solidFill>
                  <a:srgbClr val="444444"/>
                </a:solidFill>
                <a:latin typeface="Grammond"/>
                <a:cs typeface="Arial"/>
              </a:rPr>
              <a:t>Registration</a:t>
            </a:r>
            <a:r>
              <a:rPr sz="32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3200" b="1" dirty="0">
                <a:solidFill>
                  <a:srgbClr val="444444"/>
                </a:solidFill>
                <a:latin typeface="Grammond"/>
                <a:cs typeface="Arial"/>
              </a:rPr>
              <a:t>and</a:t>
            </a:r>
            <a:r>
              <a:rPr sz="32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3200" b="1" spc="-10" dirty="0">
                <a:solidFill>
                  <a:srgbClr val="444444"/>
                </a:solidFill>
                <a:latin typeface="Grammond"/>
                <a:cs typeface="Arial"/>
              </a:rPr>
              <a:t>Inventory"</a:t>
            </a:r>
            <a:endParaRPr sz="2800" b="1" dirty="0">
              <a:latin typeface="Grammond"/>
              <a:cs typeface="Arial"/>
            </a:endParaRPr>
          </a:p>
        </p:txBody>
      </p:sp>
      <p:pic>
        <p:nvPicPr>
          <p:cNvPr id="3" name="object 3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88228" y="104936"/>
            <a:ext cx="9275128" cy="335886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14ACE05-EF06-DB86-C27D-83558F8D1AB4}"/>
              </a:ext>
            </a:extLst>
          </p:cNvPr>
          <p:cNvSpPr txBox="1"/>
          <p:nvPr/>
        </p:nvSpPr>
        <p:spPr>
          <a:xfrm>
            <a:off x="8668384" y="4598114"/>
            <a:ext cx="1012253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latin typeface="Grammond"/>
              </a:rPr>
              <a:t>Enter </a:t>
            </a:r>
            <a:r>
              <a:rPr lang="fr-FR" sz="2800" b="1" dirty="0" err="1">
                <a:latin typeface="Grammond"/>
              </a:rPr>
              <a:t>hostname</a:t>
            </a:r>
            <a:r>
              <a:rPr lang="fr-FR" sz="2800" b="1" dirty="0">
                <a:latin typeface="Grammond"/>
              </a:rPr>
              <a:t> for </a:t>
            </a:r>
            <a:r>
              <a:rPr lang="fr-FR" sz="2800" b="1" dirty="0" err="1">
                <a:latin typeface="Grammond"/>
              </a:rPr>
              <a:t>this</a:t>
            </a:r>
            <a:r>
              <a:rPr lang="fr-FR" sz="2800" b="1" dirty="0">
                <a:latin typeface="Grammond"/>
              </a:rPr>
              <a:t> computer : Saisir le nom de l'ordinateur</a:t>
            </a:r>
          </a:p>
          <a:p>
            <a:r>
              <a:rPr lang="fr-FR" sz="2800" b="1" dirty="0">
                <a:latin typeface="Grammond"/>
              </a:rPr>
              <a:t>Enter the image ID to </a:t>
            </a:r>
            <a:r>
              <a:rPr lang="fr-FR" sz="2800" b="1" dirty="0" err="1">
                <a:latin typeface="Grammond"/>
              </a:rPr>
              <a:t>associate</a:t>
            </a:r>
            <a:r>
              <a:rPr lang="fr-FR" sz="2800" b="1" dirty="0">
                <a:latin typeface="Grammond"/>
              </a:rPr>
              <a:t> </a:t>
            </a:r>
            <a:r>
              <a:rPr lang="fr-FR" sz="2800" b="1" dirty="0" err="1">
                <a:latin typeface="Grammond"/>
              </a:rPr>
              <a:t>with</a:t>
            </a:r>
            <a:r>
              <a:rPr lang="fr-FR" sz="2800" b="1" dirty="0">
                <a:latin typeface="Grammond"/>
              </a:rPr>
              <a:t> computer (? for listing) : ?</a:t>
            </a:r>
          </a:p>
          <a:p>
            <a:r>
              <a:rPr lang="fr-FR" sz="2800" b="1" dirty="0">
                <a:latin typeface="Grammond"/>
              </a:rPr>
              <a:t>Reporter l'ID correspondant à votre image à déployer</a:t>
            </a:r>
          </a:p>
          <a:p>
            <a:r>
              <a:rPr lang="fr-FR" sz="2800" b="1" dirty="0" err="1">
                <a:latin typeface="Grammond"/>
              </a:rPr>
              <a:t>Would</a:t>
            </a:r>
            <a:r>
              <a:rPr lang="fr-FR" sz="2800" b="1" dirty="0">
                <a:latin typeface="Grammond"/>
              </a:rPr>
              <a:t> </a:t>
            </a:r>
            <a:r>
              <a:rPr lang="fr-FR" sz="2800" b="1" dirty="0" err="1">
                <a:latin typeface="Grammond"/>
              </a:rPr>
              <a:t>you</a:t>
            </a:r>
            <a:r>
              <a:rPr lang="fr-FR" sz="2800" b="1" dirty="0">
                <a:latin typeface="Grammond"/>
              </a:rPr>
              <a:t> like to </a:t>
            </a:r>
            <a:r>
              <a:rPr lang="fr-FR" sz="2800" b="1" dirty="0" err="1">
                <a:latin typeface="Grammond"/>
              </a:rPr>
              <a:t>associate</a:t>
            </a:r>
            <a:r>
              <a:rPr lang="fr-FR" sz="2800" b="1" dirty="0">
                <a:latin typeface="Grammond"/>
              </a:rPr>
              <a:t> </a:t>
            </a:r>
            <a:r>
              <a:rPr lang="fr-FR" sz="2800" b="1" dirty="0" err="1">
                <a:latin typeface="Grammond"/>
              </a:rPr>
              <a:t>this</a:t>
            </a:r>
            <a:r>
              <a:rPr lang="fr-FR" sz="2800" b="1" dirty="0">
                <a:latin typeface="Grammond"/>
              </a:rPr>
              <a:t> host </a:t>
            </a:r>
            <a:r>
              <a:rPr lang="fr-FR" sz="2800" b="1" dirty="0" err="1">
                <a:latin typeface="Grammond"/>
              </a:rPr>
              <a:t>with</a:t>
            </a:r>
            <a:r>
              <a:rPr lang="fr-FR" sz="2800" b="1" dirty="0">
                <a:latin typeface="Grammond"/>
              </a:rPr>
              <a:t> groups? N</a:t>
            </a:r>
          </a:p>
          <a:p>
            <a:r>
              <a:rPr lang="fr-FR" sz="2800" b="1" dirty="0" err="1">
                <a:latin typeface="Grammond"/>
              </a:rPr>
              <a:t>Would</a:t>
            </a:r>
            <a:r>
              <a:rPr lang="fr-FR" sz="2800" b="1" dirty="0">
                <a:latin typeface="Grammond"/>
              </a:rPr>
              <a:t> </a:t>
            </a:r>
            <a:r>
              <a:rPr lang="fr-FR" sz="2800" b="1" dirty="0" err="1">
                <a:latin typeface="Grammond"/>
              </a:rPr>
              <a:t>you</a:t>
            </a:r>
            <a:r>
              <a:rPr lang="fr-FR" sz="2800" b="1" dirty="0">
                <a:latin typeface="Grammond"/>
              </a:rPr>
              <a:t> like </a:t>
            </a:r>
            <a:r>
              <a:rPr lang="fr-FR" sz="2800" b="1" dirty="0" err="1">
                <a:latin typeface="Grammond"/>
              </a:rPr>
              <a:t>associate</a:t>
            </a:r>
            <a:r>
              <a:rPr lang="fr-FR" sz="2800" b="1" dirty="0">
                <a:latin typeface="Grammond"/>
              </a:rPr>
              <a:t> </a:t>
            </a:r>
            <a:r>
              <a:rPr lang="fr-FR" sz="2800" b="1" dirty="0" err="1">
                <a:latin typeface="Grammond"/>
              </a:rPr>
              <a:t>this</a:t>
            </a:r>
            <a:r>
              <a:rPr lang="fr-FR" sz="2800" b="1" dirty="0">
                <a:latin typeface="Grammond"/>
              </a:rPr>
              <a:t> host </a:t>
            </a:r>
            <a:r>
              <a:rPr lang="fr-FR" sz="2800" b="1" dirty="0" err="1">
                <a:latin typeface="Grammond"/>
              </a:rPr>
              <a:t>with</a:t>
            </a:r>
            <a:r>
              <a:rPr lang="fr-FR" sz="2800" b="1" dirty="0">
                <a:latin typeface="Grammond"/>
              </a:rPr>
              <a:t> </a:t>
            </a:r>
            <a:r>
              <a:rPr lang="fr-FR" sz="2800" b="1" dirty="0" err="1">
                <a:latin typeface="Grammond"/>
              </a:rPr>
              <a:t>snapins</a:t>
            </a:r>
            <a:r>
              <a:rPr lang="fr-FR" sz="2800" b="1" dirty="0">
                <a:latin typeface="Grammond"/>
              </a:rPr>
              <a:t>? N</a:t>
            </a:r>
          </a:p>
          <a:p>
            <a:r>
              <a:rPr lang="fr-FR" sz="2800" b="1" dirty="0" err="1">
                <a:latin typeface="Grammond"/>
              </a:rPr>
              <a:t>Would</a:t>
            </a:r>
            <a:r>
              <a:rPr lang="fr-FR" sz="2800" b="1" dirty="0">
                <a:latin typeface="Grammond"/>
              </a:rPr>
              <a:t> </a:t>
            </a:r>
            <a:r>
              <a:rPr lang="fr-FR" sz="2800" b="1" dirty="0" err="1">
                <a:latin typeface="Grammond"/>
              </a:rPr>
              <a:t>you</a:t>
            </a:r>
            <a:r>
              <a:rPr lang="fr-FR" sz="2800" b="1" dirty="0">
                <a:latin typeface="Grammond"/>
              </a:rPr>
              <a:t> like to </a:t>
            </a:r>
            <a:r>
              <a:rPr lang="fr-FR" sz="2800" b="1" dirty="0" err="1">
                <a:latin typeface="Grammond"/>
              </a:rPr>
              <a:t>associate</a:t>
            </a:r>
            <a:r>
              <a:rPr lang="fr-FR" sz="2800" b="1" dirty="0">
                <a:latin typeface="Grammond"/>
              </a:rPr>
              <a:t> a </a:t>
            </a:r>
            <a:r>
              <a:rPr lang="fr-FR" sz="2800" b="1" dirty="0" err="1">
                <a:latin typeface="Grammond"/>
              </a:rPr>
              <a:t>product</a:t>
            </a:r>
            <a:r>
              <a:rPr lang="fr-FR" sz="2800" b="1" dirty="0">
                <a:latin typeface="Grammond"/>
              </a:rPr>
              <a:t> key to </a:t>
            </a:r>
            <a:r>
              <a:rPr lang="fr-FR" sz="2800" b="1" dirty="0" err="1">
                <a:latin typeface="Grammond"/>
              </a:rPr>
              <a:t>this</a:t>
            </a:r>
            <a:r>
              <a:rPr lang="fr-FR" sz="2800" b="1" dirty="0">
                <a:latin typeface="Grammond"/>
              </a:rPr>
              <a:t> host? N</a:t>
            </a:r>
          </a:p>
          <a:p>
            <a:r>
              <a:rPr lang="fr-FR" sz="2800" b="1" dirty="0" err="1">
                <a:latin typeface="Grammond"/>
              </a:rPr>
              <a:t>Would</a:t>
            </a:r>
            <a:r>
              <a:rPr lang="fr-FR" sz="2800" b="1" dirty="0">
                <a:latin typeface="Grammond"/>
              </a:rPr>
              <a:t> </a:t>
            </a:r>
            <a:r>
              <a:rPr lang="fr-FR" sz="2800" b="1" dirty="0" err="1">
                <a:latin typeface="Grammond"/>
              </a:rPr>
              <a:t>you</a:t>
            </a:r>
            <a:r>
              <a:rPr lang="fr-FR" sz="2800" b="1" dirty="0">
                <a:latin typeface="Grammond"/>
              </a:rPr>
              <a:t> like </a:t>
            </a:r>
            <a:r>
              <a:rPr lang="fr-FR" sz="2800" b="1" dirty="0" err="1">
                <a:latin typeface="Grammond"/>
              </a:rPr>
              <a:t>this</a:t>
            </a:r>
            <a:r>
              <a:rPr lang="fr-FR" sz="2800" b="1" dirty="0">
                <a:latin typeface="Grammond"/>
              </a:rPr>
              <a:t> host to </a:t>
            </a:r>
            <a:r>
              <a:rPr lang="fr-FR" sz="2800" b="1" dirty="0" err="1">
                <a:latin typeface="Grammond"/>
              </a:rPr>
              <a:t>join</a:t>
            </a:r>
            <a:r>
              <a:rPr lang="fr-FR" sz="2800" b="1" dirty="0">
                <a:latin typeface="Grammond"/>
              </a:rPr>
              <a:t> a </a:t>
            </a:r>
            <a:r>
              <a:rPr lang="fr-FR" sz="2800" b="1" dirty="0" err="1">
                <a:latin typeface="Grammond"/>
              </a:rPr>
              <a:t>domain</a:t>
            </a:r>
            <a:r>
              <a:rPr lang="fr-FR" sz="2800" b="1" dirty="0">
                <a:latin typeface="Grammond"/>
              </a:rPr>
              <a:t>.. ? Y</a:t>
            </a:r>
          </a:p>
          <a:p>
            <a:r>
              <a:rPr lang="fr-FR" sz="2800" b="1" dirty="0">
                <a:latin typeface="Grammond"/>
              </a:rPr>
              <a:t>Enter the </a:t>
            </a:r>
            <a:r>
              <a:rPr lang="fr-FR" sz="2800" b="1" dirty="0" err="1">
                <a:latin typeface="Grammond"/>
              </a:rPr>
              <a:t>primary</a:t>
            </a:r>
            <a:r>
              <a:rPr lang="fr-FR" sz="2800" b="1" dirty="0">
                <a:latin typeface="Grammond"/>
              </a:rPr>
              <a:t> user ... : N</a:t>
            </a:r>
          </a:p>
          <a:p>
            <a:r>
              <a:rPr lang="fr-FR" sz="2800" b="1" dirty="0">
                <a:latin typeface="Grammond"/>
              </a:rPr>
              <a:t>Enter the </a:t>
            </a:r>
            <a:r>
              <a:rPr lang="fr-FR" sz="2800" b="1" dirty="0" err="1">
                <a:latin typeface="Grammond"/>
              </a:rPr>
              <a:t>other</a:t>
            </a:r>
            <a:r>
              <a:rPr lang="fr-FR" sz="2800" b="1" dirty="0">
                <a:latin typeface="Grammond"/>
              </a:rPr>
              <a:t> tag #1 ... : N</a:t>
            </a:r>
          </a:p>
          <a:p>
            <a:r>
              <a:rPr lang="fr-FR" sz="2800" b="1" dirty="0">
                <a:latin typeface="Grammond"/>
              </a:rPr>
              <a:t>Enter the </a:t>
            </a:r>
            <a:r>
              <a:rPr lang="fr-FR" sz="2800" b="1" dirty="0" err="1">
                <a:latin typeface="Grammond"/>
              </a:rPr>
              <a:t>other</a:t>
            </a:r>
            <a:r>
              <a:rPr lang="fr-FR" sz="2800" b="1" dirty="0">
                <a:latin typeface="Grammond"/>
              </a:rPr>
              <a:t> tag #2 ... : N</a:t>
            </a:r>
          </a:p>
          <a:p>
            <a:r>
              <a:rPr lang="fr-FR" sz="2800" b="1" dirty="0" err="1">
                <a:latin typeface="Grammond"/>
              </a:rPr>
              <a:t>Would</a:t>
            </a:r>
            <a:r>
              <a:rPr lang="fr-FR" sz="2800" b="1" dirty="0">
                <a:latin typeface="Grammond"/>
              </a:rPr>
              <a:t> </a:t>
            </a:r>
            <a:r>
              <a:rPr lang="fr-FR" sz="2800" b="1" dirty="0" err="1">
                <a:latin typeface="Grammond"/>
              </a:rPr>
              <a:t>you</a:t>
            </a:r>
            <a:r>
              <a:rPr lang="fr-FR" sz="2800" b="1" dirty="0">
                <a:latin typeface="Grammond"/>
              </a:rPr>
              <a:t> like to </a:t>
            </a:r>
            <a:r>
              <a:rPr lang="fr-FR" sz="2800" b="1" dirty="0" err="1">
                <a:latin typeface="Grammond"/>
              </a:rPr>
              <a:t>deploy</a:t>
            </a:r>
            <a:r>
              <a:rPr lang="fr-FR" sz="2800" b="1" dirty="0">
                <a:latin typeface="Grammond"/>
              </a:rPr>
              <a:t> image to </a:t>
            </a:r>
            <a:r>
              <a:rPr lang="fr-FR" sz="2800" b="1" dirty="0" err="1">
                <a:latin typeface="Grammond"/>
              </a:rPr>
              <a:t>this</a:t>
            </a:r>
            <a:r>
              <a:rPr lang="fr-FR" sz="2800" b="1" dirty="0">
                <a:latin typeface="Grammond"/>
              </a:rPr>
              <a:t> computer </a:t>
            </a:r>
            <a:r>
              <a:rPr lang="fr-FR" sz="2800" b="1" dirty="0" err="1">
                <a:latin typeface="Grammond"/>
              </a:rPr>
              <a:t>now</a:t>
            </a:r>
            <a:r>
              <a:rPr lang="fr-FR" sz="2800" b="1" dirty="0">
                <a:latin typeface="Grammond"/>
              </a:rPr>
              <a:t>? 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6532" y="317500"/>
            <a:ext cx="9308624" cy="430824"/>
          </a:xfrm>
          <a:prstGeom prst="rect">
            <a:avLst/>
          </a:prstGeom>
        </p:spPr>
        <p:txBody>
          <a:bodyPr vert="horz" wrap="square" lIns="0" tIns="6350" rIns="0" bIns="0" rtlCol="0" anchor="ctr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50"/>
              </a:spcBef>
            </a:pPr>
            <a:r>
              <a:rPr sz="2800" b="1" i="1" dirty="0">
                <a:solidFill>
                  <a:srgbClr val="FF0000"/>
                </a:solidFill>
                <a:latin typeface="Grammond"/>
                <a:cs typeface="Arial"/>
              </a:rPr>
              <a:t>C.</a:t>
            </a:r>
            <a:r>
              <a:rPr sz="2800" b="1" i="1" spc="-50" dirty="0">
                <a:solidFill>
                  <a:srgbClr val="FF0000"/>
                </a:solidFill>
                <a:latin typeface="Grammond"/>
                <a:cs typeface="Arial"/>
              </a:rPr>
              <a:t> </a:t>
            </a:r>
            <a:r>
              <a:rPr sz="2800" b="1" i="1" dirty="0">
                <a:solidFill>
                  <a:srgbClr val="FF0000"/>
                </a:solidFill>
                <a:latin typeface="Grammond"/>
                <a:cs typeface="Arial"/>
              </a:rPr>
              <a:t>Acceptation</a:t>
            </a:r>
            <a:r>
              <a:rPr sz="2800" b="1" i="1" spc="-50" dirty="0">
                <a:solidFill>
                  <a:srgbClr val="FF0000"/>
                </a:solidFill>
                <a:latin typeface="Grammond"/>
                <a:cs typeface="Arial"/>
              </a:rPr>
              <a:t> </a:t>
            </a:r>
            <a:r>
              <a:rPr sz="2800" b="1" i="1" dirty="0">
                <a:solidFill>
                  <a:srgbClr val="FF0000"/>
                </a:solidFill>
                <a:latin typeface="Grammond"/>
                <a:cs typeface="Arial"/>
              </a:rPr>
              <a:t>des</a:t>
            </a:r>
            <a:r>
              <a:rPr sz="2800" b="1" i="1" spc="-45" dirty="0">
                <a:solidFill>
                  <a:srgbClr val="FF0000"/>
                </a:solidFill>
                <a:latin typeface="Grammond"/>
                <a:cs typeface="Arial"/>
              </a:rPr>
              <a:t> </a:t>
            </a:r>
            <a:r>
              <a:rPr sz="2800" b="1" i="1" dirty="0">
                <a:solidFill>
                  <a:srgbClr val="FF0000"/>
                </a:solidFill>
                <a:latin typeface="Grammond"/>
                <a:cs typeface="Arial"/>
              </a:rPr>
              <a:t>clés</a:t>
            </a:r>
            <a:r>
              <a:rPr sz="2800" b="1" i="1" spc="-50" dirty="0">
                <a:solidFill>
                  <a:srgbClr val="FF0000"/>
                </a:solidFill>
                <a:latin typeface="Grammond"/>
                <a:cs typeface="Arial"/>
              </a:rPr>
              <a:t> </a:t>
            </a:r>
            <a:r>
              <a:rPr sz="2800" b="1" i="1" dirty="0">
                <a:solidFill>
                  <a:srgbClr val="FF0000"/>
                </a:solidFill>
                <a:latin typeface="Grammond"/>
                <a:cs typeface="Arial"/>
              </a:rPr>
              <a:t>sous</a:t>
            </a:r>
            <a:r>
              <a:rPr sz="2800" b="1" i="1" spc="-45" dirty="0">
                <a:solidFill>
                  <a:srgbClr val="FF0000"/>
                </a:solidFill>
                <a:latin typeface="Grammond"/>
                <a:cs typeface="Arial"/>
              </a:rPr>
              <a:t> </a:t>
            </a:r>
            <a:r>
              <a:rPr sz="2800" b="1" i="1" spc="-20" dirty="0">
                <a:solidFill>
                  <a:srgbClr val="FF0000"/>
                </a:solidFill>
                <a:latin typeface="Grammond"/>
                <a:cs typeface="Arial"/>
              </a:rPr>
              <a:t>Seth </a:t>
            </a:r>
            <a:r>
              <a:rPr sz="2800" b="1" i="1" spc="-10" dirty="0">
                <a:solidFill>
                  <a:srgbClr val="FF0000"/>
                </a:solidFill>
                <a:latin typeface="Grammond"/>
                <a:cs typeface="Arial"/>
              </a:rPr>
              <a:t>(documentation</a:t>
            </a:r>
            <a:r>
              <a:rPr sz="2800" b="1" i="1" spc="-65" dirty="0">
                <a:solidFill>
                  <a:srgbClr val="FF0000"/>
                </a:solidFill>
                <a:latin typeface="Grammond"/>
                <a:cs typeface="Arial"/>
              </a:rPr>
              <a:t> </a:t>
            </a:r>
            <a:r>
              <a:rPr sz="2800" b="1" i="1" dirty="0">
                <a:solidFill>
                  <a:srgbClr val="FF0000"/>
                </a:solidFill>
                <a:latin typeface="Grammond"/>
                <a:cs typeface="Arial"/>
              </a:rPr>
              <a:t>EOLE</a:t>
            </a:r>
            <a:r>
              <a:rPr sz="2800" b="1" i="1" spc="-55" dirty="0">
                <a:solidFill>
                  <a:srgbClr val="FF0000"/>
                </a:solidFill>
                <a:latin typeface="Grammond"/>
                <a:cs typeface="Arial"/>
              </a:rPr>
              <a:t> </a:t>
            </a:r>
            <a:r>
              <a:rPr sz="2800" b="1" i="1" spc="-10" dirty="0">
                <a:solidFill>
                  <a:srgbClr val="FF0000"/>
                </a:solidFill>
                <a:latin typeface="Grammond"/>
                <a:cs typeface="Arial"/>
              </a:rPr>
              <a:t>Dijon)</a:t>
            </a:r>
            <a:endParaRPr sz="2800" dirty="0">
              <a:latin typeface="Grammond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6532" y="1403372"/>
            <a:ext cx="11734800" cy="191667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algn="just">
              <a:lnSpc>
                <a:spcPct val="101800"/>
              </a:lnSpc>
              <a:spcBef>
                <a:spcPts val="75"/>
              </a:spcBef>
            </a:pP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Une</a:t>
            </a:r>
            <a:r>
              <a:rPr sz="2400" b="1" spc="-3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fois</a:t>
            </a:r>
            <a:r>
              <a:rPr sz="2400" b="1" spc="-3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la</a:t>
            </a:r>
            <a:r>
              <a:rPr sz="2400" b="1" spc="-3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station</a:t>
            </a:r>
            <a:r>
              <a:rPr sz="2400" b="1" spc="-3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intégrée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au</a:t>
            </a:r>
            <a:r>
              <a:rPr sz="2400" b="1" spc="-3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domaine,</a:t>
            </a:r>
            <a:r>
              <a:rPr sz="2400" b="1" spc="-3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l'installation</a:t>
            </a:r>
            <a:r>
              <a:rPr sz="2400" b="1" spc="-3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du</a:t>
            </a:r>
            <a:r>
              <a:rPr sz="2400" b="1" spc="-3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client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(Salt</a:t>
            </a:r>
            <a:r>
              <a:rPr sz="2400" b="1" spc="-3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Minion)</a:t>
            </a:r>
            <a:r>
              <a:rPr sz="2400" b="1" spc="-3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s'effectuera</a:t>
            </a:r>
            <a:r>
              <a:rPr sz="2400" b="1" spc="-3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de</a:t>
            </a:r>
            <a:r>
              <a:rPr sz="2400" b="1" spc="-3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façon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automatisée</a:t>
            </a:r>
            <a:r>
              <a:rPr sz="2400" b="1" spc="-3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par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le</a:t>
            </a:r>
            <a:r>
              <a:rPr sz="24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GPO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eole_script.</a:t>
            </a:r>
            <a:r>
              <a:rPr sz="24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Une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fois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le</a:t>
            </a:r>
            <a:r>
              <a:rPr sz="24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client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EOLE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installé,</a:t>
            </a:r>
            <a:r>
              <a:rPr sz="24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il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faut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que</a:t>
            </a:r>
            <a:r>
              <a:rPr sz="24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sa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clé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soit</a:t>
            </a:r>
            <a:r>
              <a:rPr sz="24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acceptée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sur</a:t>
            </a:r>
            <a:r>
              <a:rPr sz="24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le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serveur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SETH</a:t>
            </a:r>
            <a:r>
              <a:rPr sz="24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afin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spc="-10" dirty="0">
                <a:solidFill>
                  <a:srgbClr val="444444"/>
                </a:solidFill>
                <a:latin typeface="Grammond"/>
                <a:cs typeface="Arial"/>
              </a:rPr>
              <a:t>qu'il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soit</a:t>
            </a:r>
            <a:r>
              <a:rPr sz="2400" b="1" spc="-3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pleinement</a:t>
            </a:r>
            <a:r>
              <a:rPr sz="2400" b="1" spc="-3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spc="-10" dirty="0">
                <a:solidFill>
                  <a:srgbClr val="444444"/>
                </a:solidFill>
                <a:latin typeface="Grammond"/>
                <a:cs typeface="Arial"/>
              </a:rPr>
              <a:t>fonctionnel.</a:t>
            </a:r>
            <a:endParaRPr sz="2400" b="1" dirty="0">
              <a:latin typeface="Grammond"/>
              <a:cs typeface="Arial"/>
            </a:endParaRPr>
          </a:p>
          <a:p>
            <a:pPr marL="12700" marR="172721">
              <a:lnSpc>
                <a:spcPts val="3070"/>
              </a:lnSpc>
            </a:pP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Il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est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possible</a:t>
            </a:r>
            <a:r>
              <a:rPr sz="2400" b="1" spc="-1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d'accepter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et</a:t>
            </a:r>
            <a:r>
              <a:rPr sz="2400" b="1" spc="-1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de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gérer</a:t>
            </a:r>
            <a:r>
              <a:rPr sz="2400" b="1" spc="-1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les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clés</a:t>
            </a:r>
            <a:r>
              <a:rPr sz="2400" b="1" spc="-1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des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clients</a:t>
            </a:r>
            <a:r>
              <a:rPr sz="2400" b="1" spc="-1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EOLE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au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travers</a:t>
            </a:r>
            <a:r>
              <a:rPr sz="2400" b="1" spc="-1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de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l'interface</a:t>
            </a:r>
            <a:r>
              <a:rPr sz="2400" b="1" spc="-10" dirty="0">
                <a:solidFill>
                  <a:srgbClr val="444444"/>
                </a:solidFill>
                <a:latin typeface="Grammond"/>
                <a:cs typeface="Arial"/>
              </a:rPr>
              <a:t> d'administration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spc="-10" dirty="0">
                <a:solidFill>
                  <a:srgbClr val="444444"/>
                </a:solidFill>
                <a:latin typeface="Grammond"/>
                <a:cs typeface="Arial"/>
              </a:rPr>
              <a:t>EAD3.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Dans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un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navigateur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saisir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l'adresse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:</a:t>
            </a:r>
            <a:r>
              <a:rPr sz="2400" b="1" spc="-3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u="sng" spc="-10" dirty="0">
                <a:uFill>
                  <a:solidFill>
                    <a:srgbClr val="000000"/>
                  </a:solidFill>
                </a:uFill>
                <a:latin typeface="Grammond"/>
                <a:cs typeface="Arial"/>
                <a:hlinkClick r:id="rId2"/>
              </a:rPr>
              <a:t>https://172.XX.XX.3/ead</a:t>
            </a:r>
            <a:endParaRPr sz="2400" b="1" dirty="0">
              <a:latin typeface="Grammond"/>
              <a:cs typeface="Arial"/>
            </a:endParaRPr>
          </a:p>
        </p:txBody>
      </p:sp>
      <p:pic>
        <p:nvPicPr>
          <p:cNvPr id="5" name="object 5">
            <a:hlinkClick r:id="rId3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6688" y="3785579"/>
            <a:ext cx="11049000" cy="487090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08756" y="9122015"/>
            <a:ext cx="1203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b="1" dirty="0">
                <a:solidFill>
                  <a:srgbClr val="444444"/>
                </a:solidFill>
                <a:latin typeface="Grammond"/>
                <a:cs typeface="Arial"/>
                <a:hlinkClick r:id="rId3"/>
              </a:rPr>
              <a:t>Nom</a:t>
            </a:r>
            <a:r>
              <a:rPr sz="3200" b="1" spc="-20" dirty="0">
                <a:solidFill>
                  <a:srgbClr val="444444"/>
                </a:solidFill>
                <a:latin typeface="Grammond"/>
                <a:cs typeface="Arial"/>
                <a:hlinkClick r:id="rId3"/>
              </a:rPr>
              <a:t> </a:t>
            </a:r>
            <a:r>
              <a:rPr sz="3200" b="1" dirty="0">
                <a:solidFill>
                  <a:srgbClr val="444444"/>
                </a:solidFill>
                <a:latin typeface="Grammond"/>
                <a:cs typeface="Arial"/>
                <a:hlinkClick r:id="rId3"/>
              </a:rPr>
              <a:t>d'utilisateur</a:t>
            </a:r>
            <a:r>
              <a:rPr sz="3200" b="1" spc="-15" dirty="0">
                <a:solidFill>
                  <a:srgbClr val="444444"/>
                </a:solidFill>
                <a:latin typeface="Grammond"/>
                <a:cs typeface="Arial"/>
                <a:hlinkClick r:id="rId3"/>
              </a:rPr>
              <a:t> </a:t>
            </a:r>
            <a:r>
              <a:rPr sz="3200" b="1" dirty="0">
                <a:solidFill>
                  <a:srgbClr val="444444"/>
                </a:solidFill>
                <a:latin typeface="Grammond"/>
                <a:cs typeface="Arial"/>
                <a:hlinkClick r:id="rId3"/>
              </a:rPr>
              <a:t>:</a:t>
            </a:r>
            <a:r>
              <a:rPr sz="3200" b="1" spc="-15" dirty="0">
                <a:solidFill>
                  <a:srgbClr val="444444"/>
                </a:solidFill>
                <a:latin typeface="Grammond"/>
                <a:cs typeface="Arial"/>
                <a:hlinkClick r:id="rId3"/>
              </a:rPr>
              <a:t> </a:t>
            </a:r>
            <a:r>
              <a:rPr sz="3200" b="1" dirty="0">
                <a:solidFill>
                  <a:srgbClr val="444444"/>
                </a:solidFill>
                <a:latin typeface="Grammond"/>
                <a:cs typeface="Arial"/>
                <a:hlinkClick r:id="rId3"/>
              </a:rPr>
              <a:t>eole</a:t>
            </a:r>
            <a:r>
              <a:rPr sz="3200" b="1" spc="-15" dirty="0">
                <a:solidFill>
                  <a:srgbClr val="444444"/>
                </a:solidFill>
                <a:latin typeface="Grammond"/>
                <a:cs typeface="Arial"/>
                <a:hlinkClick r:id="rId3"/>
              </a:rPr>
              <a:t> </a:t>
            </a:r>
            <a:r>
              <a:rPr sz="3200" b="1" dirty="0">
                <a:solidFill>
                  <a:srgbClr val="444444"/>
                </a:solidFill>
                <a:latin typeface="Grammond"/>
                <a:cs typeface="Arial"/>
                <a:hlinkClick r:id="rId3"/>
              </a:rPr>
              <a:t>,</a:t>
            </a:r>
            <a:r>
              <a:rPr sz="3200" b="1" spc="-15" dirty="0">
                <a:solidFill>
                  <a:srgbClr val="444444"/>
                </a:solidFill>
                <a:latin typeface="Grammond"/>
                <a:cs typeface="Arial"/>
                <a:hlinkClick r:id="rId3"/>
              </a:rPr>
              <a:t> </a:t>
            </a:r>
            <a:r>
              <a:rPr sz="3200" b="1" dirty="0">
                <a:solidFill>
                  <a:srgbClr val="444444"/>
                </a:solidFill>
                <a:latin typeface="Grammond"/>
                <a:cs typeface="Arial"/>
                <a:hlinkClick r:id="rId3"/>
              </a:rPr>
              <a:t>Mot</a:t>
            </a:r>
            <a:r>
              <a:rPr sz="3200" b="1" spc="-15" dirty="0">
                <a:solidFill>
                  <a:srgbClr val="444444"/>
                </a:solidFill>
                <a:latin typeface="Grammond"/>
                <a:cs typeface="Arial"/>
                <a:hlinkClick r:id="rId3"/>
              </a:rPr>
              <a:t> </a:t>
            </a:r>
            <a:r>
              <a:rPr sz="3200" b="1" dirty="0">
                <a:solidFill>
                  <a:srgbClr val="444444"/>
                </a:solidFill>
                <a:latin typeface="Grammond"/>
                <a:cs typeface="Arial"/>
                <a:hlinkClick r:id="rId3"/>
              </a:rPr>
              <a:t>de</a:t>
            </a:r>
            <a:r>
              <a:rPr sz="3200" b="1" spc="-15" dirty="0">
                <a:solidFill>
                  <a:srgbClr val="444444"/>
                </a:solidFill>
                <a:latin typeface="Grammond"/>
                <a:cs typeface="Arial"/>
                <a:hlinkClick r:id="rId3"/>
              </a:rPr>
              <a:t> </a:t>
            </a:r>
            <a:r>
              <a:rPr sz="3200" b="1" dirty="0">
                <a:solidFill>
                  <a:srgbClr val="444444"/>
                </a:solidFill>
                <a:latin typeface="Grammond"/>
                <a:cs typeface="Arial"/>
                <a:hlinkClick r:id="rId3"/>
              </a:rPr>
              <a:t>passe</a:t>
            </a:r>
            <a:r>
              <a:rPr sz="3200" b="1" spc="-15" dirty="0">
                <a:solidFill>
                  <a:srgbClr val="444444"/>
                </a:solidFill>
                <a:latin typeface="Grammond"/>
                <a:cs typeface="Arial"/>
                <a:hlinkClick r:id="rId3"/>
              </a:rPr>
              <a:t> </a:t>
            </a:r>
            <a:r>
              <a:rPr sz="3200" b="1" dirty="0">
                <a:solidFill>
                  <a:srgbClr val="444444"/>
                </a:solidFill>
                <a:latin typeface="Grammond"/>
                <a:cs typeface="Arial"/>
                <a:hlinkClick r:id="rId3"/>
              </a:rPr>
              <a:t>:</a:t>
            </a:r>
            <a:r>
              <a:rPr sz="3200" b="1" spc="-15" dirty="0">
                <a:solidFill>
                  <a:srgbClr val="444444"/>
                </a:solidFill>
                <a:latin typeface="Grammond"/>
                <a:cs typeface="Arial"/>
                <a:hlinkClick r:id="rId3"/>
              </a:rPr>
              <a:t> </a:t>
            </a:r>
            <a:r>
              <a:rPr sz="3200" b="1" dirty="0">
                <a:solidFill>
                  <a:srgbClr val="444444"/>
                </a:solidFill>
                <a:latin typeface="Grammond"/>
                <a:cs typeface="Arial"/>
                <a:hlinkClick r:id="rId3"/>
              </a:rPr>
              <a:t>mot</a:t>
            </a:r>
            <a:r>
              <a:rPr sz="3200" b="1" spc="-15" dirty="0">
                <a:solidFill>
                  <a:srgbClr val="444444"/>
                </a:solidFill>
                <a:latin typeface="Grammond"/>
                <a:cs typeface="Arial"/>
                <a:hlinkClick r:id="rId3"/>
              </a:rPr>
              <a:t> </a:t>
            </a:r>
            <a:r>
              <a:rPr sz="3200" b="1" dirty="0">
                <a:solidFill>
                  <a:srgbClr val="444444"/>
                </a:solidFill>
                <a:latin typeface="Grammond"/>
                <a:cs typeface="Arial"/>
                <a:hlinkClick r:id="rId3"/>
              </a:rPr>
              <a:t>de</a:t>
            </a:r>
            <a:r>
              <a:rPr sz="3200" b="1" spc="-15" dirty="0">
                <a:solidFill>
                  <a:srgbClr val="444444"/>
                </a:solidFill>
                <a:latin typeface="Grammond"/>
                <a:cs typeface="Arial"/>
                <a:hlinkClick r:id="rId3"/>
              </a:rPr>
              <a:t> </a:t>
            </a:r>
            <a:r>
              <a:rPr sz="3200" b="1" dirty="0">
                <a:solidFill>
                  <a:srgbClr val="444444"/>
                </a:solidFill>
                <a:latin typeface="Grammond"/>
                <a:cs typeface="Arial"/>
                <a:hlinkClick r:id="rId3"/>
              </a:rPr>
              <a:t>passe</a:t>
            </a:r>
            <a:r>
              <a:rPr sz="3200" b="1" spc="-15" dirty="0">
                <a:solidFill>
                  <a:srgbClr val="444444"/>
                </a:solidFill>
                <a:latin typeface="Grammond"/>
                <a:cs typeface="Arial"/>
                <a:hlinkClick r:id="rId3"/>
              </a:rPr>
              <a:t> </a:t>
            </a:r>
            <a:r>
              <a:rPr sz="3200" b="1" dirty="0">
                <a:solidFill>
                  <a:srgbClr val="444444"/>
                </a:solidFill>
                <a:latin typeface="Grammond"/>
                <a:cs typeface="Arial"/>
                <a:hlinkClick r:id="rId3"/>
              </a:rPr>
              <a:t>du</a:t>
            </a:r>
            <a:r>
              <a:rPr sz="3200" b="1" spc="-15" dirty="0">
                <a:solidFill>
                  <a:srgbClr val="444444"/>
                </a:solidFill>
                <a:latin typeface="Grammond"/>
                <a:cs typeface="Arial"/>
                <a:hlinkClick r:id="rId3"/>
              </a:rPr>
              <a:t> </a:t>
            </a:r>
            <a:r>
              <a:rPr sz="3200" b="1" dirty="0">
                <a:solidFill>
                  <a:srgbClr val="444444"/>
                </a:solidFill>
                <a:latin typeface="Grammond"/>
                <a:cs typeface="Arial"/>
                <a:hlinkClick r:id="rId3"/>
              </a:rPr>
              <a:t>compte</a:t>
            </a:r>
            <a:r>
              <a:rPr sz="3200" b="1" spc="-15" dirty="0">
                <a:solidFill>
                  <a:srgbClr val="444444"/>
                </a:solidFill>
                <a:latin typeface="Grammond"/>
                <a:cs typeface="Arial"/>
                <a:hlinkClick r:id="rId3"/>
              </a:rPr>
              <a:t> </a:t>
            </a:r>
            <a:r>
              <a:rPr sz="3200" b="1" spc="-20" dirty="0">
                <a:solidFill>
                  <a:srgbClr val="444444"/>
                </a:solidFill>
                <a:latin typeface="Grammond"/>
                <a:cs typeface="Arial"/>
                <a:hlinkClick r:id="rId3"/>
              </a:rPr>
              <a:t>eole</a:t>
            </a:r>
            <a:endParaRPr sz="3200" b="1" dirty="0">
              <a:latin typeface="Grammond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224884" y="136567"/>
            <a:ext cx="931318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L'action</a:t>
            </a:r>
            <a:r>
              <a:rPr sz="2400" b="1" spc="-3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Gestion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des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clés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clients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est</a:t>
            </a:r>
            <a:r>
              <a:rPr sz="2400" b="1" spc="-3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disponible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dans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la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catégorie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spc="-10" dirty="0">
                <a:solidFill>
                  <a:srgbClr val="444444"/>
                </a:solidFill>
                <a:latin typeface="Grammond"/>
                <a:cs typeface="Arial"/>
              </a:rPr>
              <a:t>Clients.</a:t>
            </a:r>
            <a:endParaRPr sz="2400" b="1" dirty="0">
              <a:latin typeface="Grammond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486" y="1052254"/>
            <a:ext cx="6315062" cy="180769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24884" y="3393477"/>
            <a:ext cx="8934749" cy="11592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Accepter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la</a:t>
            </a:r>
            <a:r>
              <a:rPr sz="24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clé</a:t>
            </a:r>
            <a:r>
              <a:rPr sz="24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du</a:t>
            </a:r>
            <a:r>
              <a:rPr sz="24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poste</a:t>
            </a:r>
            <a:r>
              <a:rPr sz="24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qui</a:t>
            </a:r>
            <a:r>
              <a:rPr sz="24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vient</a:t>
            </a:r>
            <a:r>
              <a:rPr sz="24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d'être</a:t>
            </a:r>
            <a:r>
              <a:rPr sz="24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spc="-10" dirty="0">
                <a:solidFill>
                  <a:srgbClr val="444444"/>
                </a:solidFill>
                <a:latin typeface="Grammond"/>
                <a:cs typeface="Arial"/>
              </a:rPr>
              <a:t>déployé.</a:t>
            </a:r>
            <a:endParaRPr sz="2400" b="1" dirty="0">
              <a:latin typeface="Grammond"/>
              <a:cs typeface="Arial"/>
            </a:endParaRPr>
          </a:p>
          <a:p>
            <a:pPr>
              <a:spcBef>
                <a:spcPts val="254"/>
              </a:spcBef>
            </a:pPr>
            <a:endParaRPr sz="2400" b="1" dirty="0">
              <a:latin typeface="Grammond"/>
              <a:cs typeface="Arial"/>
            </a:endParaRPr>
          </a:p>
          <a:p>
            <a:pPr marL="12700"/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Votre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poste</a:t>
            </a:r>
            <a:r>
              <a:rPr sz="24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est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intégré</a:t>
            </a:r>
            <a:r>
              <a:rPr sz="24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au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domaine</a:t>
            </a:r>
            <a:r>
              <a:rPr sz="24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AD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et</a:t>
            </a:r>
            <a:r>
              <a:rPr sz="24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pleinement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spc="-10" dirty="0">
                <a:solidFill>
                  <a:srgbClr val="444444"/>
                </a:solidFill>
                <a:latin typeface="Grammond"/>
                <a:cs typeface="Arial"/>
              </a:rPr>
              <a:t>fonctionnel</a:t>
            </a:r>
            <a:r>
              <a:rPr sz="2400" spc="-10" dirty="0">
                <a:solidFill>
                  <a:srgbClr val="444444"/>
                </a:solidFill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4884" y="5006988"/>
            <a:ext cx="8954593" cy="22672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L'intégration</a:t>
            </a:r>
            <a:r>
              <a:rPr sz="2400" b="1" spc="-3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des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postes</a:t>
            </a:r>
            <a:r>
              <a:rPr sz="2400" b="1" spc="-3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Windows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peut</a:t>
            </a:r>
            <a:r>
              <a:rPr sz="2400" b="1" spc="-3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être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effectué</a:t>
            </a:r>
            <a:r>
              <a:rPr sz="2400" b="1" spc="-3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par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le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client</a:t>
            </a:r>
            <a:r>
              <a:rPr sz="2400" b="1" spc="-3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eole.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voir</a:t>
            </a:r>
            <a:r>
              <a:rPr sz="2400" b="1" spc="-3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documentation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EOLE</a:t>
            </a:r>
            <a:r>
              <a:rPr sz="2400" b="1" spc="-3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spc="-50" dirty="0">
                <a:solidFill>
                  <a:srgbClr val="444444"/>
                </a:solidFill>
                <a:latin typeface="Grammond"/>
                <a:cs typeface="Arial"/>
              </a:rPr>
              <a:t>.</a:t>
            </a:r>
            <a:endParaRPr sz="2400" b="1" dirty="0">
              <a:latin typeface="Grammond"/>
              <a:cs typeface="Arial"/>
            </a:endParaRPr>
          </a:p>
          <a:p>
            <a:pPr>
              <a:spcBef>
                <a:spcPts val="254"/>
              </a:spcBef>
            </a:pPr>
            <a:endParaRPr sz="2400" b="1" dirty="0">
              <a:latin typeface="Grammond"/>
              <a:cs typeface="Arial"/>
            </a:endParaRPr>
          </a:p>
          <a:p>
            <a:pPr marL="12700"/>
            <a:r>
              <a:rPr sz="2400" b="1" spc="-10" dirty="0">
                <a:solidFill>
                  <a:srgbClr val="444444"/>
                </a:solidFill>
                <a:latin typeface="Grammond"/>
                <a:cs typeface="Arial"/>
                <a:hlinkClick r:id="rId3"/>
              </a:rPr>
              <a:t>http://eole.ac-dijon.fr/documentations/2.7/completes/HTML/ModuleScribe/co/integration.html</a:t>
            </a:r>
            <a:endParaRPr sz="2400" b="1" dirty="0">
              <a:latin typeface="Grammond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6071" y="7728494"/>
            <a:ext cx="6696075" cy="9525"/>
          </a:xfrm>
          <a:custGeom>
            <a:avLst/>
            <a:gdLst/>
            <a:ahLst/>
            <a:cxnLst/>
            <a:rect l="l" t="t" r="r" b="b"/>
            <a:pathLst>
              <a:path w="6696075" h="9525">
                <a:moveTo>
                  <a:pt x="6696062" y="0"/>
                </a:moveTo>
                <a:lnTo>
                  <a:pt x="0" y="0"/>
                </a:lnTo>
                <a:lnTo>
                  <a:pt x="0" y="9525"/>
                </a:lnTo>
                <a:lnTo>
                  <a:pt x="6696062" y="9525"/>
                </a:lnTo>
                <a:lnTo>
                  <a:pt x="6696062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46071" y="8192238"/>
            <a:ext cx="7490462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Révision 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#18</a:t>
            </a:r>
            <a:endParaRPr sz="2400" b="1" dirty="0">
              <a:latin typeface="Grammond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Créé 26 février 2022 23:26:38 par Amily </a:t>
            </a:r>
            <a:r>
              <a:rPr sz="2400" b="1" spc="-10" dirty="0">
                <a:solidFill>
                  <a:srgbClr val="444444"/>
                </a:solidFill>
                <a:latin typeface="Grammond"/>
                <a:cs typeface="Arial"/>
              </a:rPr>
              <a:t>Didier</a:t>
            </a:r>
            <a:endParaRPr sz="2400" b="1" dirty="0">
              <a:latin typeface="Grammond"/>
              <a:cs typeface="Arial"/>
            </a:endParaRPr>
          </a:p>
          <a:p>
            <a:pPr marL="12700">
              <a:spcBef>
                <a:spcPts val="20"/>
              </a:spcBef>
            </a:pP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Mis</a:t>
            </a:r>
            <a:r>
              <a:rPr sz="2400" b="1" spc="-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à jour 17</a:t>
            </a:r>
            <a:r>
              <a:rPr sz="2400" b="1" spc="-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septembre 2024 13:21:33</a:t>
            </a:r>
            <a:r>
              <a:rPr sz="2400" b="1" spc="-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par Amily </a:t>
            </a:r>
            <a:r>
              <a:rPr sz="2400" b="1" spc="-10" dirty="0">
                <a:solidFill>
                  <a:srgbClr val="444444"/>
                </a:solidFill>
                <a:latin typeface="Grammond"/>
                <a:cs typeface="Arial"/>
              </a:rPr>
              <a:t>Didier</a:t>
            </a:r>
            <a:endParaRPr sz="2400" b="1" dirty="0">
              <a:latin typeface="Grammond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Rectangle 2072">
            <a:extLst>
              <a:ext uri="{FF2B5EF4-FFF2-40B4-BE49-F238E27FC236}">
                <a16:creationId xmlns:a16="http://schemas.microsoft.com/office/drawing/2014/main" id="{5E1F4DBB-EDCB-4A36-BAC5-52F39918F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43048"/>
            <a:ext cx="19010312" cy="642232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pic>
        <p:nvPicPr>
          <p:cNvPr id="2074" name="Picture 2056">
            <a:extLst>
              <a:ext uri="{FF2B5EF4-FFF2-40B4-BE49-F238E27FC236}">
                <a16:creationId xmlns:a16="http://schemas.microsoft.com/office/drawing/2014/main" id="{5752FDBF-2103-408B-86DF-5390B4002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9567028"/>
            <a:ext cx="19010312" cy="1158452"/>
          </a:xfrm>
          <a:prstGeom prst="rect">
            <a:avLst/>
          </a:prstGeom>
        </p:spPr>
      </p:pic>
      <p:cxnSp>
        <p:nvCxnSpPr>
          <p:cNvPr id="2075" name="Straight Connector 2058">
            <a:extLst>
              <a:ext uri="{FF2B5EF4-FFF2-40B4-BE49-F238E27FC236}">
                <a16:creationId xmlns:a16="http://schemas.microsoft.com/office/drawing/2014/main" id="{2BFCFFBB-E11F-4217-B830-5A44E40B50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9576510"/>
            <a:ext cx="19010312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6" name="Straight Connector 2060">
            <a:extLst>
              <a:ext uri="{FF2B5EF4-FFF2-40B4-BE49-F238E27FC236}">
                <a16:creationId xmlns:a16="http://schemas.microsoft.com/office/drawing/2014/main" id="{6F83C12D-BC4E-439F-9A67-2A67EFC92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38795" y="1245806"/>
            <a:ext cx="0" cy="1663991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77" name="Rectangle 2076">
            <a:extLst>
              <a:ext uri="{FF2B5EF4-FFF2-40B4-BE49-F238E27FC236}">
                <a16:creationId xmlns:a16="http://schemas.microsoft.com/office/drawing/2014/main" id="{815DB86D-3A58-4E20-9496-A143F5F1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19009837" cy="1069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8" name="Rectangle 2077">
            <a:extLst>
              <a:ext uri="{FF2B5EF4-FFF2-40B4-BE49-F238E27FC236}">
                <a16:creationId xmlns:a16="http://schemas.microsoft.com/office/drawing/2014/main" id="{4CD475ED-BF87-4923-A020-F3B2D6AC5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43048"/>
            <a:ext cx="19010312" cy="642232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16E284D-E6E1-DB2D-3475-850281B6D4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405044" y="2299860"/>
            <a:ext cx="6342380" cy="4915942"/>
          </a:xfrm>
          <a:prstGeom prst="rect">
            <a:avLst/>
          </a:prstGeom>
        </p:spPr>
        <p:txBody>
          <a:bodyPr vert="horz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fontAlgn="base">
              <a:spcAft>
                <a:spcPct val="0"/>
              </a:spcAft>
              <a:buClrTx/>
              <a:buSzTx/>
              <a:tabLst/>
            </a:pPr>
            <a:endParaRPr kumimoji="0" lang="en-US" altLang="fr-FR" sz="3200" u="none" strike="noStrike" normalizeH="0" baseline="0">
              <a:ln>
                <a:noFill/>
              </a:ln>
            </a:endParaRPr>
          </a:p>
          <a:p>
            <a:pPr marL="0" marR="0" lvl="0" indent="0" defTabSz="914400" fontAlgn="base">
              <a:spcAft>
                <a:spcPct val="0"/>
              </a:spcAft>
              <a:buClrTx/>
              <a:buSzTx/>
              <a:tabLst/>
            </a:pPr>
            <a:r>
              <a:rPr kumimoji="0" lang="en-US" altLang="fr-FR" sz="3200" u="none" strike="noStrike" normalizeH="0" baseline="0">
                <a:ln>
                  <a:noFill/>
                </a:ln>
              </a:rPr>
              <a:t>Déploiement de 80 anciens postes fixes, installation d'une distribution Linux pour l'éducation (PrimTux) via serveur de déploiement FOG en PXE, en vue d'une donation aux écoles du secteur</a:t>
            </a:r>
            <a:br>
              <a:rPr kumimoji="0" lang="en-US" altLang="fr-FR" sz="3200" u="none" strike="noStrike" normalizeH="0" baseline="0">
                <a:ln>
                  <a:noFill/>
                </a:ln>
                <a:highlight>
                  <a:srgbClr val="FFFF00"/>
                </a:highlight>
              </a:rPr>
            </a:br>
            <a:endParaRPr kumimoji="0" lang="en-US" altLang="fr-FR" sz="3200" u="none" strike="noStrike" normalizeH="0" baseline="0">
              <a:ln>
                <a:noFill/>
              </a:ln>
              <a:highlight>
                <a:srgbClr val="FFFF00"/>
              </a:highlight>
            </a:endParaRPr>
          </a:p>
        </p:txBody>
      </p:sp>
      <p:cxnSp>
        <p:nvCxnSpPr>
          <p:cNvPr id="2079" name="Straight Connector 2066">
            <a:extLst>
              <a:ext uri="{FF2B5EF4-FFF2-40B4-BE49-F238E27FC236}">
                <a16:creationId xmlns:a16="http://schemas.microsoft.com/office/drawing/2014/main" id="{C19A4F69-A387-4BE3-BCA6-31D821D1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45254" y="1266907"/>
            <a:ext cx="0" cy="5948895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 générée">
            <a:extLst>
              <a:ext uri="{FF2B5EF4-FFF2-40B4-BE49-F238E27FC236}">
                <a16:creationId xmlns:a16="http://schemas.microsoft.com/office/drawing/2014/main" id="{38CD30CD-9E6E-7A2A-1478-D54D78F3E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36281" y="1256112"/>
            <a:ext cx="7267337" cy="726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2068">
            <a:extLst>
              <a:ext uri="{FF2B5EF4-FFF2-40B4-BE49-F238E27FC236}">
                <a16:creationId xmlns:a16="http://schemas.microsoft.com/office/drawing/2014/main" id="{2C0AC396-A673-4583-9A9C-699F61562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9567028"/>
            <a:ext cx="19010312" cy="1158452"/>
          </a:xfrm>
          <a:prstGeom prst="rect">
            <a:avLst/>
          </a:prstGeom>
        </p:spPr>
      </p:pic>
      <p:cxnSp>
        <p:nvCxnSpPr>
          <p:cNvPr id="2081" name="Straight Connector 2070">
            <a:extLst>
              <a:ext uri="{FF2B5EF4-FFF2-40B4-BE49-F238E27FC236}">
                <a16:creationId xmlns:a16="http://schemas.microsoft.com/office/drawing/2014/main" id="{12F983D7-8D78-4BCF-8BC7-CD0D1B612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9576510"/>
            <a:ext cx="19010312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324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04162DC-F0AC-0B91-AC04-7D46F3C235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92966" y="1254453"/>
            <a:ext cx="14844257" cy="163603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defTabSz="914400"/>
            <a:r>
              <a:rPr lang="en-US" sz="2700" b="1" dirty="0" err="1"/>
              <a:t>Déploiement</a:t>
            </a:r>
            <a:r>
              <a:rPr lang="en-US" sz="2700" b="1" dirty="0"/>
              <a:t> de </a:t>
            </a:r>
            <a:r>
              <a:rPr lang="en-US" sz="2700" b="1" dirty="0" err="1"/>
              <a:t>votre</a:t>
            </a:r>
            <a:r>
              <a:rPr lang="en-US" sz="2700" b="1" dirty="0"/>
              <a:t> image </a:t>
            </a:r>
            <a:r>
              <a:rPr lang="en-US" sz="2700" b="1" dirty="0" err="1"/>
              <a:t>linux</a:t>
            </a:r>
            <a:r>
              <a:rPr lang="en-US" sz="2700" b="1" dirty="0"/>
              <a:t> </a:t>
            </a:r>
            <a:r>
              <a:rPr lang="en-US" sz="2700" b="1" dirty="0" err="1"/>
              <a:t>d’une</a:t>
            </a:r>
            <a:r>
              <a:rPr lang="en-US" sz="2700" b="1" dirty="0"/>
              <a:t> distribution </a:t>
            </a:r>
            <a:r>
              <a:rPr lang="en-US" sz="2700" b="1" dirty="0" err="1"/>
              <a:t>faite</a:t>
            </a:r>
            <a:r>
              <a:rPr lang="en-US" sz="2700" b="1" dirty="0"/>
              <a:t> pour </a:t>
            </a:r>
            <a:r>
              <a:rPr lang="en-US" sz="2700" b="1" dirty="0" err="1"/>
              <a:t>l’éducation</a:t>
            </a:r>
            <a:r>
              <a:rPr lang="en-US" sz="2700" b="1" dirty="0"/>
              <a:t> (prim tux) sur les  80 </a:t>
            </a:r>
            <a:r>
              <a:rPr lang="en-US" sz="2700" b="1" dirty="0" err="1"/>
              <a:t>anciens</a:t>
            </a:r>
            <a:r>
              <a:rPr lang="en-US" sz="2700" b="1" dirty="0"/>
              <a:t> </a:t>
            </a:r>
            <a:r>
              <a:rPr lang="en-US" sz="2700" b="1" dirty="0" err="1"/>
              <a:t>postes</a:t>
            </a:r>
            <a:r>
              <a:rPr lang="en-US" sz="2700" b="1" dirty="0"/>
              <a:t>.</a:t>
            </a:r>
            <a:br>
              <a:rPr lang="en-US" sz="2700" b="1" dirty="0"/>
            </a:br>
            <a:br>
              <a:rPr lang="en-US" sz="2700" b="1" dirty="0"/>
            </a:br>
            <a:r>
              <a:rPr lang="en-US" sz="2700" b="1" dirty="0" err="1"/>
              <a:t>Démarrer</a:t>
            </a:r>
            <a:r>
              <a:rPr lang="en-US" sz="2700" b="1" dirty="0"/>
              <a:t> le poste </a:t>
            </a:r>
            <a:r>
              <a:rPr lang="en-US" sz="2700" b="1" dirty="0" err="1"/>
              <a:t>en</a:t>
            </a:r>
            <a:r>
              <a:rPr lang="en-US" sz="2700" b="1" dirty="0"/>
              <a:t> </a:t>
            </a:r>
            <a:r>
              <a:rPr lang="en-US" sz="2700" b="1" dirty="0" err="1"/>
              <a:t>pxe</a:t>
            </a:r>
            <a:r>
              <a:rPr lang="en-US" sz="2700" b="1" dirty="0"/>
              <a:t>. </a:t>
            </a:r>
            <a:r>
              <a:rPr lang="en-US" sz="2700" b="1" dirty="0" err="1"/>
              <a:t>Choisir</a:t>
            </a:r>
            <a:r>
              <a:rPr lang="en-US" sz="2700" b="1" dirty="0"/>
              <a:t> le menu : « </a:t>
            </a:r>
            <a:r>
              <a:rPr lang="en-US" sz="2700" b="1" dirty="0">
                <a:highlight>
                  <a:srgbClr val="FFFF00"/>
                </a:highlight>
              </a:rPr>
              <a:t>DEPLOY IMAGE</a:t>
            </a:r>
            <a:r>
              <a:rPr lang="en-US" sz="2200" dirty="0"/>
              <a:t>" </a:t>
            </a:r>
            <a:br>
              <a:rPr lang="en-US" sz="2200" dirty="0"/>
            </a:br>
            <a:endParaRPr lang="en-US" sz="2200" dirty="0"/>
          </a:p>
        </p:txBody>
      </p:sp>
      <p:grpSp>
        <p:nvGrpSpPr>
          <p:cNvPr id="40" name="Group 35">
            <a:extLst>
              <a:ext uri="{FF2B5EF4-FFF2-40B4-BE49-F238E27FC236}">
                <a16:creationId xmlns:a16="http://schemas.microsoft.com/office/drawing/2014/main" id="{B5736473-4FFB-4F4F-A9A2-62355CC9B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92965" y="3405978"/>
            <a:ext cx="5733616" cy="5117471"/>
            <a:chOff x="7807230" y="2012810"/>
            <a:chExt cx="3251252" cy="3459865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89C9DEC-07E5-4BB8-A654-F861DEE06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B6E0309-4091-40BA-817A-271FD3B22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solidFill>
              <a:schemeClr val="bg1"/>
            </a:soli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Image 9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429A178C-3FEF-1BFA-E100-67884980E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341" y="4225688"/>
            <a:ext cx="5203183" cy="347312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9CA1338-5F26-06FE-61E1-5FD480AA4CC4}"/>
              </a:ext>
            </a:extLst>
          </p:cNvPr>
          <p:cNvSpPr txBox="1"/>
          <p:nvPr/>
        </p:nvSpPr>
        <p:spPr>
          <a:xfrm>
            <a:off x="8875218" y="3390208"/>
            <a:ext cx="8783338" cy="513324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1" dirty="0"/>
              <a:t>Enter hostname for this computer : </a:t>
            </a:r>
            <a:r>
              <a:rPr lang="en-US" sz="2600" b="1" dirty="0" err="1"/>
              <a:t>Saisir</a:t>
            </a:r>
            <a:r>
              <a:rPr lang="en-US" sz="2600" b="1" dirty="0"/>
              <a:t> le nom de </a:t>
            </a:r>
            <a:r>
              <a:rPr lang="en-US" sz="2600" b="1" dirty="0" err="1"/>
              <a:t>l'ordinateur</a:t>
            </a:r>
            <a:endParaRPr lang="en-US" sz="2600" b="1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1" dirty="0"/>
              <a:t>Enter the image ID to associate with computer (? for listing) : ?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1" dirty="0"/>
              <a:t>Reporter </a:t>
            </a:r>
            <a:r>
              <a:rPr lang="en-US" sz="2600" b="1" dirty="0" err="1"/>
              <a:t>l'ID</a:t>
            </a:r>
            <a:r>
              <a:rPr lang="en-US" sz="2600" b="1" dirty="0"/>
              <a:t> </a:t>
            </a:r>
            <a:r>
              <a:rPr lang="en-US" sz="2600" b="1" dirty="0" err="1"/>
              <a:t>correspondant</a:t>
            </a:r>
            <a:r>
              <a:rPr lang="en-US" sz="2600" b="1" dirty="0"/>
              <a:t> à </a:t>
            </a:r>
            <a:r>
              <a:rPr lang="en-US" sz="2600" b="1" dirty="0" err="1"/>
              <a:t>votre</a:t>
            </a:r>
            <a:r>
              <a:rPr lang="en-US" sz="2600" b="1" dirty="0"/>
              <a:t> image à </a:t>
            </a:r>
            <a:r>
              <a:rPr lang="en-US" sz="2600" b="1" dirty="0" err="1"/>
              <a:t>déployer</a:t>
            </a:r>
            <a:endParaRPr lang="en-US" sz="2600" b="1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1" dirty="0"/>
              <a:t>Would you like to associate this host with groups? N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1" dirty="0"/>
              <a:t>Would you like associate this host with </a:t>
            </a:r>
            <a:r>
              <a:rPr lang="en-US" sz="2600" b="1" dirty="0" err="1"/>
              <a:t>snapins</a:t>
            </a:r>
            <a:r>
              <a:rPr lang="en-US" sz="2600" b="1" dirty="0"/>
              <a:t>? N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1" dirty="0"/>
              <a:t>Would you like to associate a product key to this host? N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1" dirty="0"/>
              <a:t>Would you like this host to join a domain.. ? Y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1" dirty="0"/>
              <a:t>Enter the primary user ... : N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1" dirty="0"/>
              <a:t>Enter the other tag #1 ... : N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1" dirty="0"/>
              <a:t>Enter the other tag #2 ... : N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1" dirty="0"/>
              <a:t>Would you like to deploy image to this computer now? 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45200239"/>
      </p:ext>
    </p:extLst>
  </p:cSld>
  <p:clrMapOvr>
    <a:masterClrMapping/>
  </p:clrMapOvr>
</p:sld>
</file>

<file path=ppt/theme/theme1.xml><?xml version="1.0" encoding="utf-8"?>
<a:theme xmlns:a="http://schemas.openxmlformats.org/drawingml/2006/main" name="Galerie">
  <a:themeElements>
    <a:clrScheme name="Galerie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erie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ie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1448</TotalTime>
  <Words>1014</Words>
  <Application>Microsoft Office PowerPoint</Application>
  <PresentationFormat>Personnalisé</PresentationFormat>
  <Paragraphs>111</Paragraphs>
  <Slides>18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5" baseType="lpstr">
      <vt:lpstr>Aptos</vt:lpstr>
      <vt:lpstr>Arial</vt:lpstr>
      <vt:lpstr>Grammond</vt:lpstr>
      <vt:lpstr>Liberation Serif</vt:lpstr>
      <vt:lpstr>Open Sans</vt:lpstr>
      <vt:lpstr>Palatino Linotype</vt:lpstr>
      <vt:lpstr>Galerie</vt:lpstr>
      <vt:lpstr>Stage de deuxième année – Collège  Guy Môquet, Saint-Benoît</vt:lpstr>
      <vt:lpstr>SOMMAIRES</vt:lpstr>
      <vt:lpstr>Présentation PowerPoint</vt:lpstr>
      <vt:lpstr>Déploiement et intégration au domaine AD d'un poste pédagogique</vt:lpstr>
      <vt:lpstr>Présentation PowerPoint</vt:lpstr>
      <vt:lpstr>C. Acceptation des clés sous Seth (documentation EOLE Dijon)</vt:lpstr>
      <vt:lpstr>Présentation PowerPoint</vt:lpstr>
      <vt:lpstr> Déploiement de 80 anciens postes fixes, installation d'une distribution Linux pour l'éducation (PrimTux) via serveur de déploiement FOG en PXE, en vue d'une donation aux écoles du secteur </vt:lpstr>
      <vt:lpstr>Déploiement de votre image linux d’une distribution faite pour l’éducation (prim tux) sur les  80 anciens postes.  Démarrer le poste en pxe. Choisir le menu : « DEPLOY IMAGE"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Déploiement et intégration au domaine AD d'un poste pédagogique</dc:title>
  <dc:subject>La base de connaissance de l'académie de la Réunion sur tout ce qui concerne la documentation et les procédures pouvant aider les enseignants et les agents</dc:subject>
  <dc:creator>DSI Réunion</dc:creator>
  <cp:keywords>Base de connaissance, académie de la Réunion, metice, Applications metice, Ladoclela, applications ac-reunion.fr</cp:keywords>
  <cp:lastModifiedBy>Ravelo Bacar</cp:lastModifiedBy>
  <cp:revision>2</cp:revision>
  <dcterms:created xsi:type="dcterms:W3CDTF">2025-04-19T16:50:31Z</dcterms:created>
  <dcterms:modified xsi:type="dcterms:W3CDTF">2025-04-22T04:32:24Z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2025-04-17T00:00:00Z</vt:filetime>
  </property>
  <property fmtid="{D5CDD505-2E9C-101B-9397-08002B2CF9AE}" pid="3" name="LastSaved">
    <vt:filetime>2025-04-19T00:00:00Z</vt:filetime>
  </property>
  <property fmtid="{D5CDD505-2E9C-101B-9397-08002B2CF9AE}" pid="4" name="Producer">
    <vt:lpwstr>3-Heights(TM) PDF Security Shell 4.8.25.2 (http://www.pdf-tools.com)</vt:lpwstr>
  </property>
</Properties>
</file>